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2" r:id="rId6"/>
    <p:sldId id="342" r:id="rId7"/>
    <p:sldId id="346" r:id="rId8"/>
    <p:sldId id="345" r:id="rId9"/>
    <p:sldId id="348" r:id="rId10"/>
    <p:sldId id="349" r:id="rId11"/>
    <p:sldId id="350" r:id="rId12"/>
    <p:sldId id="330" r:id="rId13"/>
    <p:sldId id="299" r:id="rId14"/>
    <p:sldId id="347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EUser" initials="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F7F7F"/>
    <a:srgbClr val="A6A6A6"/>
    <a:srgbClr val="BFBFBF"/>
    <a:srgbClr val="465359"/>
    <a:srgbClr val="757575"/>
    <a:srgbClr val="8B8B8B"/>
    <a:srgbClr val="B0B0B0"/>
    <a:srgbClr val="D3D3D3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B7-41F9-B953-443BF749E9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B7-41F9-B953-443BF749E9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B7-41F9-B953-443BF749E9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B7-41F9-B953-443BF749E934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מאפיינים תרבותיים</c:v>
                </c:pt>
                <c:pt idx="1">
                  <c:v>גיל המשתתפים</c:v>
                </c:pt>
                <c:pt idx="2">
                  <c:v>מנגנון מבוזר וחוסר בסטנדרטיזציה</c:v>
                </c:pt>
                <c:pt idx="3">
                  <c:v>חיבור לתעסוקה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B7-41F9-B953-443BF749E93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2FA1E-0A88-4F6C-8410-B8154828F7B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229713E-1923-422A-B828-BA5B1ECBB68B}">
      <dgm:prSet phldrT="[טקסט]" custT="1"/>
      <dgm:spPr/>
      <dgm:t>
        <a:bodyPr/>
        <a:lstStyle/>
        <a:p>
          <a:pPr rtl="1"/>
          <a:r>
            <a:rPr lang="he-IL" sz="3200" b="1" dirty="0" smtClean="0">
              <a:solidFill>
                <a:schemeClr val="accent5">
                  <a:lumMod val="50000"/>
                </a:schemeClr>
              </a:solidFill>
            </a:rPr>
            <a:t>אופן ההוראה וההיבחנות</a:t>
          </a:r>
          <a:endParaRPr lang="he-IL" sz="3200" b="1" dirty="0">
            <a:solidFill>
              <a:schemeClr val="accent5">
                <a:lumMod val="50000"/>
              </a:schemeClr>
            </a:solidFill>
          </a:endParaRPr>
        </a:p>
      </dgm:t>
    </dgm:pt>
    <dgm:pt modelId="{013B1045-74D8-40AD-A79C-12825F33FFB1}" type="parTrans" cxnId="{C8862832-E59D-477E-A253-EB6095E81632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CFEAAE96-0F6E-4125-B547-9A7D5EC8A0CC}" type="sibTrans" cxnId="{C8862832-E59D-477E-A253-EB6095E81632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CA4F1F31-5693-4D47-8286-DF5A31249903}">
      <dgm:prSet phldrT="[טקסט]" custT="1"/>
      <dgm:spPr/>
      <dgm:t>
        <a:bodyPr/>
        <a:lstStyle/>
        <a:p>
          <a:pPr rtl="1"/>
          <a:r>
            <a:rPr lang="he-IL" sz="1800" b="1" dirty="0" smtClean="0">
              <a:solidFill>
                <a:schemeClr val="accent5">
                  <a:lumMod val="50000"/>
                </a:schemeClr>
              </a:solidFill>
            </a:rPr>
            <a:t>מבחן הבגרות על </a:t>
          </a:r>
          <a:r>
            <a:rPr lang="he-IL" sz="1800" b="1" dirty="0" err="1" smtClean="0">
              <a:solidFill>
                <a:schemeClr val="accent5">
                  <a:lumMod val="50000"/>
                </a:schemeClr>
              </a:solidFill>
            </a:rPr>
            <a:t>ציוניו</a:t>
          </a:r>
          <a:r>
            <a:rPr lang="he-IL" sz="1800" b="1" dirty="0" smtClean="0">
              <a:solidFill>
                <a:schemeClr val="accent5">
                  <a:lumMod val="50000"/>
                </a:schemeClr>
              </a:solidFill>
            </a:rPr>
            <a:t> הגבוהים היווה תמריץ שלילי ללמידה</a:t>
          </a:r>
          <a:endParaRPr lang="he-IL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4EE0F1AB-BC02-47DA-B770-E957C9F8F0D8}" type="parTrans" cxnId="{3C8ACC35-24D4-44CD-8223-482503D5C458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BFDB6A7F-B744-4915-B48D-CEDDED55A3DE}" type="sibTrans" cxnId="{3C8ACC35-24D4-44CD-8223-482503D5C458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37741CA4-73E5-4F37-A2C7-2F80C8B14E0D}">
      <dgm:prSet phldrT="[טקסט]" custT="1"/>
      <dgm:spPr/>
      <dgm:t>
        <a:bodyPr/>
        <a:lstStyle/>
        <a:p>
          <a:pPr rtl="1"/>
          <a:r>
            <a:rPr lang="he-IL" altLang="he-IL" sz="1800" b="1" dirty="0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נדרשת איכות מורים מהיסודי: ידיעת השפה, פדגוגיה של ניהול כיתה, יצירת ערך </a:t>
          </a:r>
          <a:r>
            <a:rPr lang="he-IL" altLang="he-IL" sz="1800" b="1" dirty="0" err="1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וחוייה</a:t>
          </a:r>
          <a:r>
            <a:rPr lang="he-IL" altLang="he-IL" sz="1800" b="1" dirty="0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 חיובית ללומדים</a:t>
          </a:r>
          <a:endParaRPr lang="he-IL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8A49CAE5-36BB-4C50-888D-0854DF71DF14}" type="parTrans" cxnId="{8AC8B072-47ED-41BA-A567-7CF7E8939C81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A7E479F8-81C1-45FC-ABDC-60B46F2732AE}" type="sibTrans" cxnId="{8AC8B072-47ED-41BA-A567-7CF7E8939C81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27024A21-710C-41ED-AD0E-8FC60C2D9BBF}">
      <dgm:prSet phldrT="[טקסט]" custT="1"/>
      <dgm:spPr/>
      <dgm:t>
        <a:bodyPr/>
        <a:lstStyle/>
        <a:p>
          <a:pPr rtl="1"/>
          <a:r>
            <a:rPr lang="he-IL" sz="3200" b="1" dirty="0" smtClean="0">
              <a:solidFill>
                <a:schemeClr val="accent5">
                  <a:lumMod val="50000"/>
                </a:schemeClr>
              </a:solidFill>
            </a:rPr>
            <a:t>פדגוגי/בית-ספרי</a:t>
          </a:r>
          <a:endParaRPr lang="he-IL" sz="3200" b="1" dirty="0">
            <a:solidFill>
              <a:schemeClr val="accent5">
                <a:lumMod val="50000"/>
              </a:schemeClr>
            </a:solidFill>
          </a:endParaRPr>
        </a:p>
      </dgm:t>
    </dgm:pt>
    <dgm:pt modelId="{466A4806-AEF5-4015-AF0B-D18AFB71FBA8}" type="parTrans" cxnId="{EA585B54-4C6D-44A2-A0F5-8752C2CFE703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A01B30F9-864F-4A3C-8706-071FA7988D68}" type="sibTrans" cxnId="{EA585B54-4C6D-44A2-A0F5-8752C2CFE703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6C0D47AD-42CF-44CA-B860-03CF66009E94}">
      <dgm:prSet phldrT="[טקסט]" custT="1"/>
      <dgm:spPr/>
      <dgm:t>
        <a:bodyPr/>
        <a:lstStyle/>
        <a:p>
          <a:pPr rtl="1"/>
          <a:r>
            <a:rPr lang="he-IL" sz="1800" b="1" dirty="0" smtClean="0">
              <a:solidFill>
                <a:schemeClr val="accent5">
                  <a:lumMod val="50000"/>
                </a:schemeClr>
              </a:solidFill>
            </a:rPr>
            <a:t>מס שעות חשיפה מצומצם בכיתות עמוסות</a:t>
          </a:r>
          <a:endParaRPr lang="he-IL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33B65AB8-9F97-4D4C-B3BC-9FEDA9973421}" type="parTrans" cxnId="{63980682-6706-47C9-804B-2BDFB8841934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C7C65021-7EFB-4E88-8EA1-8791C2EEB364}" type="sibTrans" cxnId="{63980682-6706-47C9-804B-2BDFB8841934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E77F407F-A642-4286-826A-8934FD1DE8C8}">
      <dgm:prSet phldrT="[טקסט]" custT="1"/>
      <dgm:spPr/>
      <dgm:t>
        <a:bodyPr/>
        <a:lstStyle/>
        <a:p>
          <a:pPr algn="r" rtl="1"/>
          <a:r>
            <a:rPr lang="he-IL" altLang="he-IL" sz="1800" b="1" dirty="0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צרכים: </a:t>
          </a:r>
        </a:p>
        <a:p>
          <a:pPr algn="r" rtl="1"/>
          <a:r>
            <a:rPr lang="he-IL" altLang="he-IL" sz="1800" b="1" dirty="0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-מצבי </a:t>
          </a:r>
          <a:r>
            <a:rPr lang="he-IL" altLang="he-IL" sz="1800" b="1" dirty="0" err="1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תירגול</a:t>
          </a:r>
          <a:r>
            <a:rPr lang="he-IL" altLang="he-IL" sz="1800" b="1" dirty="0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 אותנטיים</a:t>
          </a:r>
        </a:p>
        <a:p>
          <a:pPr algn="r" rtl="1"/>
          <a:r>
            <a:rPr kumimoji="0" lang="he-IL" altLang="he-IL" sz="1800" b="1" i="0" u="none" strike="noStrike" cap="none" normalizeH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-עבודה בזוגות ובקבוצות קטנות</a:t>
          </a:r>
          <a:endParaRPr kumimoji="0" lang="he-IL" altLang="he-IL" sz="1800" b="1" i="0" u="none" strike="noStrike" cap="none" normalizeH="0" baseline="0" dirty="0" smtClean="0">
            <a:ln>
              <a:noFill/>
            </a:ln>
            <a:solidFill>
              <a:schemeClr val="accent5">
                <a:lumMod val="50000"/>
              </a:schemeClr>
            </a:solidFill>
            <a:effectLst/>
            <a:latin typeface="inherit"/>
            <a:cs typeface="Arial" pitchFamily="34" charset="0"/>
          </a:endParaRPr>
        </a:p>
        <a:p>
          <a:pPr algn="r" rtl="1"/>
          <a:r>
            <a:rPr kumimoji="0" lang="he-IL" altLang="he-IL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-משוב שוטף לתלמידים כדי</a:t>
          </a:r>
          <a:r>
            <a:rPr kumimoji="0" lang="he-IL" altLang="he-IL" sz="1800" b="1" i="0" u="none" strike="noStrike" cap="none" normalizeH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 להפוך את הלימוד </a:t>
          </a:r>
          <a:r>
            <a:rPr kumimoji="0" lang="he-IL" altLang="he-IL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ליעיל </a:t>
          </a:r>
        </a:p>
        <a:p>
          <a:pPr algn="r" rtl="1"/>
          <a:r>
            <a:rPr kumimoji="0" lang="he-IL" altLang="he-IL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-סביבה בטוחה חברתית ואישית המאפשרת "נטילת</a:t>
          </a:r>
          <a:r>
            <a:rPr kumimoji="0" lang="he-IL" altLang="he-IL" sz="1800" b="1" i="0" u="none" strike="noStrike" cap="none" normalizeH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 סיכונים"</a:t>
          </a:r>
          <a:endParaRPr lang="he-IL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3DA42E8F-BD38-4ADC-A206-A91C9884E199}" type="parTrans" cxnId="{5CF9E3BC-43B5-46D9-9067-2485BC8F5026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7054B6F5-FE91-41D4-9A8B-2F0461B01A2A}" type="sibTrans" cxnId="{5CF9E3BC-43B5-46D9-9067-2485BC8F5026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08B634D8-3B9A-49A0-8D4E-2AE2C6978A3F}">
      <dgm:prSet phldrT="[טקסט]" custT="1"/>
      <dgm:spPr/>
      <dgm:t>
        <a:bodyPr/>
        <a:lstStyle/>
        <a:p>
          <a:pPr rtl="1"/>
          <a:r>
            <a:rPr lang="he-IL" sz="3200" b="1" dirty="0" smtClean="0">
              <a:solidFill>
                <a:schemeClr val="accent5">
                  <a:lumMod val="50000"/>
                </a:schemeClr>
              </a:solidFill>
            </a:rPr>
            <a:t>חברתי</a:t>
          </a:r>
          <a:endParaRPr lang="he-IL" sz="3200" b="1" dirty="0">
            <a:solidFill>
              <a:schemeClr val="accent5">
                <a:lumMod val="50000"/>
              </a:schemeClr>
            </a:solidFill>
          </a:endParaRPr>
        </a:p>
      </dgm:t>
    </dgm:pt>
    <dgm:pt modelId="{78B184E3-A8F2-4D51-82AB-783E25873882}" type="parTrans" cxnId="{C32C3C20-FBE0-4043-97DF-D6FF3172EB84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8E510C2E-EC90-4E87-BCE6-16FADE05D2CA}" type="sibTrans" cxnId="{C32C3C20-FBE0-4043-97DF-D6FF3172EB84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95B0C018-BA1A-4AFF-9D0A-9969CEA7586C}">
      <dgm:prSet phldrT="[טקסט]" custT="1"/>
      <dgm:spPr/>
      <dgm:t>
        <a:bodyPr/>
        <a:lstStyle/>
        <a:p>
          <a:pPr rtl="1"/>
          <a:r>
            <a:rPr lang="he-IL" sz="1800" b="1" dirty="0" smtClean="0">
              <a:solidFill>
                <a:schemeClr val="accent5">
                  <a:lumMod val="50000"/>
                </a:schemeClr>
              </a:solidFill>
            </a:rPr>
            <a:t>מצב סוציו-אקונומי נמוך משפיע לרעה על ידע אוצר מילים ויכולות דיבור</a:t>
          </a:r>
          <a:endParaRPr lang="he-IL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1D89F3DE-299A-4003-9655-3F3009814F66}" type="parTrans" cxnId="{2FF301D8-F194-449A-AD60-1E0791ECD825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5439F1A9-99FE-4730-A300-A65226E5EA46}" type="sibTrans" cxnId="{2FF301D8-F194-449A-AD60-1E0791ECD825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0A7BD990-0A8B-41F5-B57C-85C5B369BF83}">
      <dgm:prSet phldrT="[טקסט]" custT="1"/>
      <dgm:spPr/>
      <dgm:t>
        <a:bodyPr/>
        <a:lstStyle/>
        <a:p>
          <a:pPr rtl="1"/>
          <a:r>
            <a:rPr lang="he-IL" altLang="he-IL" sz="1800" b="1" dirty="0" smtClean="0">
              <a:solidFill>
                <a:schemeClr val="accent5">
                  <a:lumMod val="50000"/>
                </a:schemeClr>
              </a:solidFill>
            </a:rPr>
            <a:t>חוסר הזדמנויות לפיתוח השפה הדבורה ביום יום. </a:t>
          </a:r>
          <a:endParaRPr lang="he-IL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433DEC52-6C6F-402B-8A45-1BB519DE20B7}" type="parTrans" cxnId="{9782F0A5-3A8F-4C7C-B62A-CB203D9BA4FF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90CA43F7-2A85-48B2-B0CC-FA09F7E5A0A7}" type="sibTrans" cxnId="{9782F0A5-3A8F-4C7C-B62A-CB203D9BA4FF}">
      <dgm:prSet/>
      <dgm:spPr/>
      <dgm:t>
        <a:bodyPr/>
        <a:lstStyle/>
        <a:p>
          <a:pPr rtl="1"/>
          <a:endParaRPr lang="he-IL" sz="2000" b="1">
            <a:solidFill>
              <a:schemeClr val="accent5">
                <a:lumMod val="50000"/>
              </a:schemeClr>
            </a:solidFill>
          </a:endParaRPr>
        </a:p>
      </dgm:t>
    </dgm:pt>
    <dgm:pt modelId="{33CF47B1-A993-48AF-9160-91E039E24A56}" type="pres">
      <dgm:prSet presAssocID="{AEC2FA1E-0A88-4F6C-8410-B8154828F7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B730602-4282-4186-9E4C-7494D99742D9}" type="pres">
      <dgm:prSet presAssocID="{7229713E-1923-422A-B828-BA5B1ECBB68B}" presName="compNode" presStyleCnt="0"/>
      <dgm:spPr/>
    </dgm:pt>
    <dgm:pt modelId="{45FDC420-0FAF-4668-A884-AE2159469C83}" type="pres">
      <dgm:prSet presAssocID="{7229713E-1923-422A-B828-BA5B1ECBB68B}" presName="aNode" presStyleLbl="bgShp" presStyleIdx="0" presStyleCnt="3"/>
      <dgm:spPr/>
      <dgm:t>
        <a:bodyPr/>
        <a:lstStyle/>
        <a:p>
          <a:pPr rtl="1"/>
          <a:endParaRPr lang="he-IL"/>
        </a:p>
      </dgm:t>
    </dgm:pt>
    <dgm:pt modelId="{5B8727A5-1FB7-4413-BE24-9B55D15914FE}" type="pres">
      <dgm:prSet presAssocID="{7229713E-1923-422A-B828-BA5B1ECBB68B}" presName="textNode" presStyleLbl="bgShp" presStyleIdx="0" presStyleCnt="3"/>
      <dgm:spPr/>
      <dgm:t>
        <a:bodyPr/>
        <a:lstStyle/>
        <a:p>
          <a:pPr rtl="1"/>
          <a:endParaRPr lang="he-IL"/>
        </a:p>
      </dgm:t>
    </dgm:pt>
    <dgm:pt modelId="{1A2C94C7-2517-41B7-B615-520112F1F3E3}" type="pres">
      <dgm:prSet presAssocID="{7229713E-1923-422A-B828-BA5B1ECBB68B}" presName="compChildNode" presStyleCnt="0"/>
      <dgm:spPr/>
    </dgm:pt>
    <dgm:pt modelId="{2EBE3CAE-6F28-45F0-9237-685943CA4DC3}" type="pres">
      <dgm:prSet presAssocID="{7229713E-1923-422A-B828-BA5B1ECBB68B}" presName="theInnerList" presStyleCnt="0"/>
      <dgm:spPr/>
    </dgm:pt>
    <dgm:pt modelId="{73FE3FDB-6676-4C23-96A3-9CBA93DB38F2}" type="pres">
      <dgm:prSet presAssocID="{CA4F1F31-5693-4D47-8286-DF5A3124990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840923F-70B6-4955-A59A-B8A4F95F495F}" type="pres">
      <dgm:prSet presAssocID="{CA4F1F31-5693-4D47-8286-DF5A31249903}" presName="aSpace2" presStyleCnt="0"/>
      <dgm:spPr/>
    </dgm:pt>
    <dgm:pt modelId="{C99EDDC5-3DB7-44A9-97E4-206833F495D4}" type="pres">
      <dgm:prSet presAssocID="{37741CA4-73E5-4F37-A2C7-2F80C8B14E0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A8A39B-F460-4AF4-BF29-2766B465EC22}" type="pres">
      <dgm:prSet presAssocID="{7229713E-1923-422A-B828-BA5B1ECBB68B}" presName="aSpace" presStyleCnt="0"/>
      <dgm:spPr/>
    </dgm:pt>
    <dgm:pt modelId="{01C9B666-EE7C-40AB-90E5-2F81A6DDAE9A}" type="pres">
      <dgm:prSet presAssocID="{27024A21-710C-41ED-AD0E-8FC60C2D9BBF}" presName="compNode" presStyleCnt="0"/>
      <dgm:spPr/>
    </dgm:pt>
    <dgm:pt modelId="{142F2493-0251-4D5F-92BD-35F480A1E72E}" type="pres">
      <dgm:prSet presAssocID="{27024A21-710C-41ED-AD0E-8FC60C2D9BBF}" presName="aNode" presStyleLbl="bgShp" presStyleIdx="1" presStyleCnt="3"/>
      <dgm:spPr/>
      <dgm:t>
        <a:bodyPr/>
        <a:lstStyle/>
        <a:p>
          <a:pPr rtl="1"/>
          <a:endParaRPr lang="he-IL"/>
        </a:p>
      </dgm:t>
    </dgm:pt>
    <dgm:pt modelId="{304931E3-0201-4BB9-A35A-3B168E8757E4}" type="pres">
      <dgm:prSet presAssocID="{27024A21-710C-41ED-AD0E-8FC60C2D9BBF}" presName="textNode" presStyleLbl="bgShp" presStyleIdx="1" presStyleCnt="3"/>
      <dgm:spPr/>
      <dgm:t>
        <a:bodyPr/>
        <a:lstStyle/>
        <a:p>
          <a:pPr rtl="1"/>
          <a:endParaRPr lang="he-IL"/>
        </a:p>
      </dgm:t>
    </dgm:pt>
    <dgm:pt modelId="{F8622058-E728-46A0-A38A-1296611C2E48}" type="pres">
      <dgm:prSet presAssocID="{27024A21-710C-41ED-AD0E-8FC60C2D9BBF}" presName="compChildNode" presStyleCnt="0"/>
      <dgm:spPr/>
    </dgm:pt>
    <dgm:pt modelId="{2171BF12-EB45-4D9B-A289-EA46833F7C9B}" type="pres">
      <dgm:prSet presAssocID="{27024A21-710C-41ED-AD0E-8FC60C2D9BBF}" presName="theInnerList" presStyleCnt="0"/>
      <dgm:spPr/>
    </dgm:pt>
    <dgm:pt modelId="{644B9D8D-8C99-4887-BF43-99AFAA0A561C}" type="pres">
      <dgm:prSet presAssocID="{6C0D47AD-42CF-44CA-B860-03CF66009E94}" presName="childNode" presStyleLbl="node1" presStyleIdx="2" presStyleCnt="6" custLinFactY="-7816" custLinFactNeighborX="-1754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F8EF4F3-344B-4140-B00D-82F362050C2B}" type="pres">
      <dgm:prSet presAssocID="{6C0D47AD-42CF-44CA-B860-03CF66009E94}" presName="aSpace2" presStyleCnt="0"/>
      <dgm:spPr/>
    </dgm:pt>
    <dgm:pt modelId="{C0E55AFB-F808-4989-83B5-521734279083}" type="pres">
      <dgm:prSet presAssocID="{E77F407F-A642-4286-826A-8934FD1DE8C8}" presName="childNode" presStyleLbl="node1" presStyleIdx="3" presStyleCnt="6" custScaleX="113490" custScaleY="287734" custLinFactNeighborX="1221" custLinFactNeighborY="-3088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EC9BB98-EE4D-4D43-8E3C-FB95CD03F09D}" type="pres">
      <dgm:prSet presAssocID="{27024A21-710C-41ED-AD0E-8FC60C2D9BBF}" presName="aSpace" presStyleCnt="0"/>
      <dgm:spPr/>
    </dgm:pt>
    <dgm:pt modelId="{697A21AD-EAF7-4C20-A486-7BA46F0F10D3}" type="pres">
      <dgm:prSet presAssocID="{08B634D8-3B9A-49A0-8D4E-2AE2C6978A3F}" presName="compNode" presStyleCnt="0"/>
      <dgm:spPr/>
    </dgm:pt>
    <dgm:pt modelId="{753383B2-056C-4741-B9E9-6AEE6D82309B}" type="pres">
      <dgm:prSet presAssocID="{08B634D8-3B9A-49A0-8D4E-2AE2C6978A3F}" presName="aNode" presStyleLbl="bgShp" presStyleIdx="2" presStyleCnt="3"/>
      <dgm:spPr/>
      <dgm:t>
        <a:bodyPr/>
        <a:lstStyle/>
        <a:p>
          <a:pPr rtl="1"/>
          <a:endParaRPr lang="he-IL"/>
        </a:p>
      </dgm:t>
    </dgm:pt>
    <dgm:pt modelId="{CD14CA0F-2453-4497-B5EC-D2E1AD6874DB}" type="pres">
      <dgm:prSet presAssocID="{08B634D8-3B9A-49A0-8D4E-2AE2C6978A3F}" presName="textNode" presStyleLbl="bgShp" presStyleIdx="2" presStyleCnt="3"/>
      <dgm:spPr/>
      <dgm:t>
        <a:bodyPr/>
        <a:lstStyle/>
        <a:p>
          <a:pPr rtl="1"/>
          <a:endParaRPr lang="he-IL"/>
        </a:p>
      </dgm:t>
    </dgm:pt>
    <dgm:pt modelId="{67400847-6FD8-4FF4-A54B-D3F9898D2C2E}" type="pres">
      <dgm:prSet presAssocID="{08B634D8-3B9A-49A0-8D4E-2AE2C6978A3F}" presName="compChildNode" presStyleCnt="0"/>
      <dgm:spPr/>
    </dgm:pt>
    <dgm:pt modelId="{FFB38265-7546-4E80-AD4A-3AB8D51F3B61}" type="pres">
      <dgm:prSet presAssocID="{08B634D8-3B9A-49A0-8D4E-2AE2C6978A3F}" presName="theInnerList" presStyleCnt="0"/>
      <dgm:spPr/>
    </dgm:pt>
    <dgm:pt modelId="{61A8B455-FCCD-4015-9704-785D1012CB8B}" type="pres">
      <dgm:prSet presAssocID="{95B0C018-BA1A-4AFF-9D0A-9969CEA7586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6C3E898-6737-478E-A4E8-A855AD2C6A24}" type="pres">
      <dgm:prSet presAssocID="{95B0C018-BA1A-4AFF-9D0A-9969CEA7586C}" presName="aSpace2" presStyleCnt="0"/>
      <dgm:spPr/>
    </dgm:pt>
    <dgm:pt modelId="{44CDD8D3-87D0-4B14-BCA0-5647B6366891}" type="pres">
      <dgm:prSet presAssocID="{0A7BD990-0A8B-41F5-B57C-85C5B369BF8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653481A-2E2E-4BEE-980E-1C6E24BF24DF}" type="presOf" srcId="{27024A21-710C-41ED-AD0E-8FC60C2D9BBF}" destId="{142F2493-0251-4D5F-92BD-35F480A1E72E}" srcOrd="0" destOrd="0" presId="urn:microsoft.com/office/officeart/2005/8/layout/lProcess2"/>
    <dgm:cxn modelId="{C8029F09-BF0F-4C79-A67F-98FBB61AA274}" type="presOf" srcId="{6C0D47AD-42CF-44CA-B860-03CF66009E94}" destId="{644B9D8D-8C99-4887-BF43-99AFAA0A561C}" srcOrd="0" destOrd="0" presId="urn:microsoft.com/office/officeart/2005/8/layout/lProcess2"/>
    <dgm:cxn modelId="{5E133293-08BC-4131-B24E-FDC3AAC6B0D0}" type="presOf" srcId="{0A7BD990-0A8B-41F5-B57C-85C5B369BF83}" destId="{44CDD8D3-87D0-4B14-BCA0-5647B6366891}" srcOrd="0" destOrd="0" presId="urn:microsoft.com/office/officeart/2005/8/layout/lProcess2"/>
    <dgm:cxn modelId="{2FF301D8-F194-449A-AD60-1E0791ECD825}" srcId="{08B634D8-3B9A-49A0-8D4E-2AE2C6978A3F}" destId="{95B0C018-BA1A-4AFF-9D0A-9969CEA7586C}" srcOrd="0" destOrd="0" parTransId="{1D89F3DE-299A-4003-9655-3F3009814F66}" sibTransId="{5439F1A9-99FE-4730-A300-A65226E5EA46}"/>
    <dgm:cxn modelId="{9782F0A5-3A8F-4C7C-B62A-CB203D9BA4FF}" srcId="{08B634D8-3B9A-49A0-8D4E-2AE2C6978A3F}" destId="{0A7BD990-0A8B-41F5-B57C-85C5B369BF83}" srcOrd="1" destOrd="0" parTransId="{433DEC52-6C6F-402B-8A45-1BB519DE20B7}" sibTransId="{90CA43F7-2A85-48B2-B0CC-FA09F7E5A0A7}"/>
    <dgm:cxn modelId="{63980682-6706-47C9-804B-2BDFB8841934}" srcId="{27024A21-710C-41ED-AD0E-8FC60C2D9BBF}" destId="{6C0D47AD-42CF-44CA-B860-03CF66009E94}" srcOrd="0" destOrd="0" parTransId="{33B65AB8-9F97-4D4C-B3BC-9FEDA9973421}" sibTransId="{C7C65021-7EFB-4E88-8EA1-8791C2EEB364}"/>
    <dgm:cxn modelId="{C8862832-E59D-477E-A253-EB6095E81632}" srcId="{AEC2FA1E-0A88-4F6C-8410-B8154828F7BF}" destId="{7229713E-1923-422A-B828-BA5B1ECBB68B}" srcOrd="0" destOrd="0" parTransId="{013B1045-74D8-40AD-A79C-12825F33FFB1}" sibTransId="{CFEAAE96-0F6E-4125-B547-9A7D5EC8A0CC}"/>
    <dgm:cxn modelId="{8D93E606-4B66-42F5-8D43-7FBF7FF0DCC2}" type="presOf" srcId="{08B634D8-3B9A-49A0-8D4E-2AE2C6978A3F}" destId="{CD14CA0F-2453-4497-B5EC-D2E1AD6874DB}" srcOrd="1" destOrd="0" presId="urn:microsoft.com/office/officeart/2005/8/layout/lProcess2"/>
    <dgm:cxn modelId="{C02A838B-56F6-4A45-8016-4F51A8DBD86F}" type="presOf" srcId="{37741CA4-73E5-4F37-A2C7-2F80C8B14E0D}" destId="{C99EDDC5-3DB7-44A9-97E4-206833F495D4}" srcOrd="0" destOrd="0" presId="urn:microsoft.com/office/officeart/2005/8/layout/lProcess2"/>
    <dgm:cxn modelId="{5C5B91E0-324C-423B-9C56-57DE9B136953}" type="presOf" srcId="{27024A21-710C-41ED-AD0E-8FC60C2D9BBF}" destId="{304931E3-0201-4BB9-A35A-3B168E8757E4}" srcOrd="1" destOrd="0" presId="urn:microsoft.com/office/officeart/2005/8/layout/lProcess2"/>
    <dgm:cxn modelId="{8AC8B072-47ED-41BA-A567-7CF7E8939C81}" srcId="{7229713E-1923-422A-B828-BA5B1ECBB68B}" destId="{37741CA4-73E5-4F37-A2C7-2F80C8B14E0D}" srcOrd="1" destOrd="0" parTransId="{8A49CAE5-36BB-4C50-888D-0854DF71DF14}" sibTransId="{A7E479F8-81C1-45FC-ABDC-60B46F2732AE}"/>
    <dgm:cxn modelId="{C32C3C20-FBE0-4043-97DF-D6FF3172EB84}" srcId="{AEC2FA1E-0A88-4F6C-8410-B8154828F7BF}" destId="{08B634D8-3B9A-49A0-8D4E-2AE2C6978A3F}" srcOrd="2" destOrd="0" parTransId="{78B184E3-A8F2-4D51-82AB-783E25873882}" sibTransId="{8E510C2E-EC90-4E87-BCE6-16FADE05D2CA}"/>
    <dgm:cxn modelId="{6D7819BF-C10F-4905-807D-1FD6CAC6F40E}" type="presOf" srcId="{7229713E-1923-422A-B828-BA5B1ECBB68B}" destId="{5B8727A5-1FB7-4413-BE24-9B55D15914FE}" srcOrd="1" destOrd="0" presId="urn:microsoft.com/office/officeart/2005/8/layout/lProcess2"/>
    <dgm:cxn modelId="{5CF9E3BC-43B5-46D9-9067-2485BC8F5026}" srcId="{27024A21-710C-41ED-AD0E-8FC60C2D9BBF}" destId="{E77F407F-A642-4286-826A-8934FD1DE8C8}" srcOrd="1" destOrd="0" parTransId="{3DA42E8F-BD38-4ADC-A206-A91C9884E199}" sibTransId="{7054B6F5-FE91-41D4-9A8B-2F0461B01A2A}"/>
    <dgm:cxn modelId="{FF78E91B-527D-4A7A-9DFF-41E45AD73EEB}" type="presOf" srcId="{E77F407F-A642-4286-826A-8934FD1DE8C8}" destId="{C0E55AFB-F808-4989-83B5-521734279083}" srcOrd="0" destOrd="0" presId="urn:microsoft.com/office/officeart/2005/8/layout/lProcess2"/>
    <dgm:cxn modelId="{90AA426D-5EEA-4FB7-8122-093834347DAF}" type="presOf" srcId="{AEC2FA1E-0A88-4F6C-8410-B8154828F7BF}" destId="{33CF47B1-A993-48AF-9160-91E039E24A56}" srcOrd="0" destOrd="0" presId="urn:microsoft.com/office/officeart/2005/8/layout/lProcess2"/>
    <dgm:cxn modelId="{EA585B54-4C6D-44A2-A0F5-8752C2CFE703}" srcId="{AEC2FA1E-0A88-4F6C-8410-B8154828F7BF}" destId="{27024A21-710C-41ED-AD0E-8FC60C2D9BBF}" srcOrd="1" destOrd="0" parTransId="{466A4806-AEF5-4015-AF0B-D18AFB71FBA8}" sibTransId="{A01B30F9-864F-4A3C-8706-071FA7988D68}"/>
    <dgm:cxn modelId="{D5C26BAF-8418-4319-A789-5CBE78C7850D}" type="presOf" srcId="{7229713E-1923-422A-B828-BA5B1ECBB68B}" destId="{45FDC420-0FAF-4668-A884-AE2159469C83}" srcOrd="0" destOrd="0" presId="urn:microsoft.com/office/officeart/2005/8/layout/lProcess2"/>
    <dgm:cxn modelId="{3C8ACC35-24D4-44CD-8223-482503D5C458}" srcId="{7229713E-1923-422A-B828-BA5B1ECBB68B}" destId="{CA4F1F31-5693-4D47-8286-DF5A31249903}" srcOrd="0" destOrd="0" parTransId="{4EE0F1AB-BC02-47DA-B770-E957C9F8F0D8}" sibTransId="{BFDB6A7F-B744-4915-B48D-CEDDED55A3DE}"/>
    <dgm:cxn modelId="{09981D3C-9947-4AC5-8808-52091C40F712}" type="presOf" srcId="{95B0C018-BA1A-4AFF-9D0A-9969CEA7586C}" destId="{61A8B455-FCCD-4015-9704-785D1012CB8B}" srcOrd="0" destOrd="0" presId="urn:microsoft.com/office/officeart/2005/8/layout/lProcess2"/>
    <dgm:cxn modelId="{4A2E43D0-B541-43D0-B93E-A95F8AB0F391}" type="presOf" srcId="{08B634D8-3B9A-49A0-8D4E-2AE2C6978A3F}" destId="{753383B2-056C-4741-B9E9-6AEE6D82309B}" srcOrd="0" destOrd="0" presId="urn:microsoft.com/office/officeart/2005/8/layout/lProcess2"/>
    <dgm:cxn modelId="{8942B4B2-144E-41B8-89A2-08BE46C109D1}" type="presOf" srcId="{CA4F1F31-5693-4D47-8286-DF5A31249903}" destId="{73FE3FDB-6676-4C23-96A3-9CBA93DB38F2}" srcOrd="0" destOrd="0" presId="urn:microsoft.com/office/officeart/2005/8/layout/lProcess2"/>
    <dgm:cxn modelId="{8366AF03-B0A0-401A-868B-5035373F7CF5}" type="presParOf" srcId="{33CF47B1-A993-48AF-9160-91E039E24A56}" destId="{BB730602-4282-4186-9E4C-7494D99742D9}" srcOrd="0" destOrd="0" presId="urn:microsoft.com/office/officeart/2005/8/layout/lProcess2"/>
    <dgm:cxn modelId="{BF17A211-FCC9-4921-BC79-261B180641DB}" type="presParOf" srcId="{BB730602-4282-4186-9E4C-7494D99742D9}" destId="{45FDC420-0FAF-4668-A884-AE2159469C83}" srcOrd="0" destOrd="0" presId="urn:microsoft.com/office/officeart/2005/8/layout/lProcess2"/>
    <dgm:cxn modelId="{F0EC7512-9EF4-44DF-8D30-9E959B1A4295}" type="presParOf" srcId="{BB730602-4282-4186-9E4C-7494D99742D9}" destId="{5B8727A5-1FB7-4413-BE24-9B55D15914FE}" srcOrd="1" destOrd="0" presId="urn:microsoft.com/office/officeart/2005/8/layout/lProcess2"/>
    <dgm:cxn modelId="{4342C217-9099-4701-A89C-3EDE9EA31501}" type="presParOf" srcId="{BB730602-4282-4186-9E4C-7494D99742D9}" destId="{1A2C94C7-2517-41B7-B615-520112F1F3E3}" srcOrd="2" destOrd="0" presId="urn:microsoft.com/office/officeart/2005/8/layout/lProcess2"/>
    <dgm:cxn modelId="{C3B68CE5-A28B-4FC1-84CA-25B48F85C856}" type="presParOf" srcId="{1A2C94C7-2517-41B7-B615-520112F1F3E3}" destId="{2EBE3CAE-6F28-45F0-9237-685943CA4DC3}" srcOrd="0" destOrd="0" presId="urn:microsoft.com/office/officeart/2005/8/layout/lProcess2"/>
    <dgm:cxn modelId="{A790D815-9198-4E58-BC35-4A011682B480}" type="presParOf" srcId="{2EBE3CAE-6F28-45F0-9237-685943CA4DC3}" destId="{73FE3FDB-6676-4C23-96A3-9CBA93DB38F2}" srcOrd="0" destOrd="0" presId="urn:microsoft.com/office/officeart/2005/8/layout/lProcess2"/>
    <dgm:cxn modelId="{2192899A-CA5F-4577-9ED3-05EBADD07548}" type="presParOf" srcId="{2EBE3CAE-6F28-45F0-9237-685943CA4DC3}" destId="{6840923F-70B6-4955-A59A-B8A4F95F495F}" srcOrd="1" destOrd="0" presId="urn:microsoft.com/office/officeart/2005/8/layout/lProcess2"/>
    <dgm:cxn modelId="{6B064EC2-E531-4F3B-ABF0-EB1A8162AD0C}" type="presParOf" srcId="{2EBE3CAE-6F28-45F0-9237-685943CA4DC3}" destId="{C99EDDC5-3DB7-44A9-97E4-206833F495D4}" srcOrd="2" destOrd="0" presId="urn:microsoft.com/office/officeart/2005/8/layout/lProcess2"/>
    <dgm:cxn modelId="{A18DDB5D-C70A-4EF2-89AF-9CE3393E56CE}" type="presParOf" srcId="{33CF47B1-A993-48AF-9160-91E039E24A56}" destId="{92A8A39B-F460-4AF4-BF29-2766B465EC22}" srcOrd="1" destOrd="0" presId="urn:microsoft.com/office/officeart/2005/8/layout/lProcess2"/>
    <dgm:cxn modelId="{0094DCCE-4EBA-408D-8BFB-623107E15630}" type="presParOf" srcId="{33CF47B1-A993-48AF-9160-91E039E24A56}" destId="{01C9B666-EE7C-40AB-90E5-2F81A6DDAE9A}" srcOrd="2" destOrd="0" presId="urn:microsoft.com/office/officeart/2005/8/layout/lProcess2"/>
    <dgm:cxn modelId="{A24220E4-A74E-4086-9469-6213CE57A8E9}" type="presParOf" srcId="{01C9B666-EE7C-40AB-90E5-2F81A6DDAE9A}" destId="{142F2493-0251-4D5F-92BD-35F480A1E72E}" srcOrd="0" destOrd="0" presId="urn:microsoft.com/office/officeart/2005/8/layout/lProcess2"/>
    <dgm:cxn modelId="{11E0CE07-BF96-47EE-A238-7EB2ED8A2214}" type="presParOf" srcId="{01C9B666-EE7C-40AB-90E5-2F81A6DDAE9A}" destId="{304931E3-0201-4BB9-A35A-3B168E8757E4}" srcOrd="1" destOrd="0" presId="urn:microsoft.com/office/officeart/2005/8/layout/lProcess2"/>
    <dgm:cxn modelId="{115D68E6-162D-4722-BA4C-0545404F0569}" type="presParOf" srcId="{01C9B666-EE7C-40AB-90E5-2F81A6DDAE9A}" destId="{F8622058-E728-46A0-A38A-1296611C2E48}" srcOrd="2" destOrd="0" presId="urn:microsoft.com/office/officeart/2005/8/layout/lProcess2"/>
    <dgm:cxn modelId="{289BAE4D-7E4F-4661-A069-A4E6D034DDA2}" type="presParOf" srcId="{F8622058-E728-46A0-A38A-1296611C2E48}" destId="{2171BF12-EB45-4D9B-A289-EA46833F7C9B}" srcOrd="0" destOrd="0" presId="urn:microsoft.com/office/officeart/2005/8/layout/lProcess2"/>
    <dgm:cxn modelId="{12BCA4C0-245C-4E4B-8B98-684EA2AB531E}" type="presParOf" srcId="{2171BF12-EB45-4D9B-A289-EA46833F7C9B}" destId="{644B9D8D-8C99-4887-BF43-99AFAA0A561C}" srcOrd="0" destOrd="0" presId="urn:microsoft.com/office/officeart/2005/8/layout/lProcess2"/>
    <dgm:cxn modelId="{BA356883-C009-45F0-AEFE-81470CDA1799}" type="presParOf" srcId="{2171BF12-EB45-4D9B-A289-EA46833F7C9B}" destId="{AF8EF4F3-344B-4140-B00D-82F362050C2B}" srcOrd="1" destOrd="0" presId="urn:microsoft.com/office/officeart/2005/8/layout/lProcess2"/>
    <dgm:cxn modelId="{83A00297-B553-48FC-94D6-F3F613F109CA}" type="presParOf" srcId="{2171BF12-EB45-4D9B-A289-EA46833F7C9B}" destId="{C0E55AFB-F808-4989-83B5-521734279083}" srcOrd="2" destOrd="0" presId="urn:microsoft.com/office/officeart/2005/8/layout/lProcess2"/>
    <dgm:cxn modelId="{F8953ABC-46E6-4F57-AC40-5DA4350D0B19}" type="presParOf" srcId="{33CF47B1-A993-48AF-9160-91E039E24A56}" destId="{6EC9BB98-EE4D-4D43-8E3C-FB95CD03F09D}" srcOrd="3" destOrd="0" presId="urn:microsoft.com/office/officeart/2005/8/layout/lProcess2"/>
    <dgm:cxn modelId="{8486BFBB-FBC8-4CDF-9021-7E1363F68CB3}" type="presParOf" srcId="{33CF47B1-A993-48AF-9160-91E039E24A56}" destId="{697A21AD-EAF7-4C20-A486-7BA46F0F10D3}" srcOrd="4" destOrd="0" presId="urn:microsoft.com/office/officeart/2005/8/layout/lProcess2"/>
    <dgm:cxn modelId="{54B02717-3834-44E8-9BD3-5BEE04CFF3AB}" type="presParOf" srcId="{697A21AD-EAF7-4C20-A486-7BA46F0F10D3}" destId="{753383B2-056C-4741-B9E9-6AEE6D82309B}" srcOrd="0" destOrd="0" presId="urn:microsoft.com/office/officeart/2005/8/layout/lProcess2"/>
    <dgm:cxn modelId="{18B3F92D-6EAC-4290-A06F-F056F53E2E9A}" type="presParOf" srcId="{697A21AD-EAF7-4C20-A486-7BA46F0F10D3}" destId="{CD14CA0F-2453-4497-B5EC-D2E1AD6874DB}" srcOrd="1" destOrd="0" presId="urn:microsoft.com/office/officeart/2005/8/layout/lProcess2"/>
    <dgm:cxn modelId="{5BD936D1-44FD-4D26-A0F8-E6AD419AEDD0}" type="presParOf" srcId="{697A21AD-EAF7-4C20-A486-7BA46F0F10D3}" destId="{67400847-6FD8-4FF4-A54B-D3F9898D2C2E}" srcOrd="2" destOrd="0" presId="urn:microsoft.com/office/officeart/2005/8/layout/lProcess2"/>
    <dgm:cxn modelId="{6941B474-D0FC-4560-85C5-D2D47981E292}" type="presParOf" srcId="{67400847-6FD8-4FF4-A54B-D3F9898D2C2E}" destId="{FFB38265-7546-4E80-AD4A-3AB8D51F3B61}" srcOrd="0" destOrd="0" presId="urn:microsoft.com/office/officeart/2005/8/layout/lProcess2"/>
    <dgm:cxn modelId="{4B1B48E5-1FD9-4C21-9FCC-8578889D9480}" type="presParOf" srcId="{FFB38265-7546-4E80-AD4A-3AB8D51F3B61}" destId="{61A8B455-FCCD-4015-9704-785D1012CB8B}" srcOrd="0" destOrd="0" presId="urn:microsoft.com/office/officeart/2005/8/layout/lProcess2"/>
    <dgm:cxn modelId="{78CA29DB-7434-495B-9FC2-0999C98FD1FC}" type="presParOf" srcId="{FFB38265-7546-4E80-AD4A-3AB8D51F3B61}" destId="{46C3E898-6737-478E-A4E8-A855AD2C6A24}" srcOrd="1" destOrd="0" presId="urn:microsoft.com/office/officeart/2005/8/layout/lProcess2"/>
    <dgm:cxn modelId="{DC6DA8F0-7A76-47A2-8D43-0F6E7677F986}" type="presParOf" srcId="{FFB38265-7546-4E80-AD4A-3AB8D51F3B61}" destId="{44CDD8D3-87D0-4B14-BCA0-5647B636689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82EDB-152C-416A-A562-D3478B4852B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1462F6-28B9-4095-A89B-993785E50505}">
      <dgm:prSet phldrT="[Text]" custT="1"/>
      <dgm:spPr>
        <a:solidFill>
          <a:srgbClr val="BFBFB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600" b="1" dirty="0"/>
            <a:t>S</a:t>
          </a:r>
        </a:p>
      </dgm:t>
    </dgm:pt>
    <dgm:pt modelId="{20B93663-B6B4-41DE-86D6-78EEC5C7C2B4}" type="parTrans" cxnId="{D102D827-991F-44F0-A740-4B858943A669}">
      <dgm:prSet/>
      <dgm:spPr/>
      <dgm:t>
        <a:bodyPr/>
        <a:lstStyle/>
        <a:p>
          <a:endParaRPr lang="en-US"/>
        </a:p>
      </dgm:t>
    </dgm:pt>
    <dgm:pt modelId="{16769D66-C735-4872-8E6D-AA7CAA4C45E1}" type="sibTrans" cxnId="{D102D827-991F-44F0-A740-4B858943A669}">
      <dgm:prSet/>
      <dgm:spPr/>
      <dgm:t>
        <a:bodyPr/>
        <a:lstStyle/>
        <a:p>
          <a:endParaRPr lang="en-US"/>
        </a:p>
      </dgm:t>
    </dgm:pt>
    <dgm:pt modelId="{7049C50B-36E9-4FF4-AA33-7CA10265BF1F}">
      <dgm:prSet phldrT="[Text]" custT="1"/>
      <dgm:spPr>
        <a:solidFill>
          <a:srgbClr val="BFBFBF"/>
        </a:solidFill>
        <a:ln>
          <a:noFill/>
        </a:ln>
      </dgm:spPr>
      <dgm:t>
        <a:bodyPr rIns="274320"/>
        <a:lstStyle/>
        <a:p>
          <a:pPr algn="ctr"/>
          <a:r>
            <a:rPr lang="he-IL" sz="2000" b="1" dirty="0" err="1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חוזקות</a:t>
          </a:r>
          <a:endParaRPr lang="he-IL" sz="20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he-IL" sz="2000" dirty="0" smtClean="0">
              <a:solidFill>
                <a:srgbClr val="FFFFFF"/>
              </a:solidFill>
            </a:rPr>
            <a:t>-ידע תיאורטי</a:t>
          </a:r>
        </a:p>
        <a:p>
          <a:pPr algn="ctr"/>
          <a:r>
            <a:rPr lang="he-IL" sz="2000" dirty="0" smtClean="0">
              <a:solidFill>
                <a:srgbClr val="FFFFFF"/>
              </a:solidFill>
            </a:rPr>
            <a:t>-ידע מעשי</a:t>
          </a:r>
        </a:p>
        <a:p>
          <a:pPr algn="ctr"/>
          <a:r>
            <a:rPr lang="he-IL" sz="2000" dirty="0" smtClean="0">
              <a:solidFill>
                <a:srgbClr val="FFFFFF"/>
              </a:solidFill>
            </a:rPr>
            <a:t>- הובלה של אגף שפות</a:t>
          </a:r>
        </a:p>
      </dgm:t>
    </dgm:pt>
    <dgm:pt modelId="{DB46852E-DC69-4686-A03B-720D4A5404B3}" type="parTrans" cxnId="{C4806651-84F2-477A-8A58-F821780738E0}">
      <dgm:prSet/>
      <dgm:spPr/>
      <dgm:t>
        <a:bodyPr/>
        <a:lstStyle/>
        <a:p>
          <a:endParaRPr lang="en-US"/>
        </a:p>
      </dgm:t>
    </dgm:pt>
    <dgm:pt modelId="{7E90867C-7092-4646-8E62-6B8CB0220464}" type="sibTrans" cxnId="{C4806651-84F2-477A-8A58-F821780738E0}">
      <dgm:prSet/>
      <dgm:spPr/>
      <dgm:t>
        <a:bodyPr/>
        <a:lstStyle/>
        <a:p>
          <a:endParaRPr lang="en-US"/>
        </a:p>
      </dgm:t>
    </dgm:pt>
    <dgm:pt modelId="{7B09E43F-4F2C-46FB-9889-01169F0AFAA3}">
      <dgm:prSet phldrT="[Text]" custT="1"/>
      <dgm:spPr>
        <a:solidFill>
          <a:srgbClr val="A6A6A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600" b="1" dirty="0"/>
            <a:t>W</a:t>
          </a:r>
        </a:p>
      </dgm:t>
    </dgm:pt>
    <dgm:pt modelId="{CA2E8FC9-8363-49DF-BAB5-510F9BBC6FE9}" type="parTrans" cxnId="{BF0B4F65-B7F8-4FB3-888A-CAB3A6BE6CC3}">
      <dgm:prSet/>
      <dgm:spPr/>
      <dgm:t>
        <a:bodyPr/>
        <a:lstStyle/>
        <a:p>
          <a:endParaRPr lang="en-US"/>
        </a:p>
      </dgm:t>
    </dgm:pt>
    <dgm:pt modelId="{32B778DC-209A-486F-A808-C1529FD95646}" type="sibTrans" cxnId="{BF0B4F65-B7F8-4FB3-888A-CAB3A6BE6CC3}">
      <dgm:prSet/>
      <dgm:spPr/>
      <dgm:t>
        <a:bodyPr/>
        <a:lstStyle/>
        <a:p>
          <a:endParaRPr lang="en-US"/>
        </a:p>
      </dgm:t>
    </dgm:pt>
    <dgm:pt modelId="{21A54394-56DD-4181-BB97-BB470171AE39}">
      <dgm:prSet phldrT="[Text]" custT="1"/>
      <dgm:spPr>
        <a:solidFill>
          <a:srgbClr val="A6A6A6"/>
        </a:solidFill>
        <a:ln>
          <a:noFill/>
        </a:ln>
      </dgm:spPr>
      <dgm:t>
        <a:bodyPr rIns="274320"/>
        <a:lstStyle/>
        <a:p>
          <a:pPr algn="ctr"/>
          <a:r>
            <a:rPr lang="he-IL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חולשות</a:t>
          </a:r>
          <a:r>
            <a:rPr lang="en-US" sz="2000" dirty="0" smtClean="0">
              <a:solidFill>
                <a:srgbClr val="FFFFFF"/>
              </a:solidFill>
            </a:rPr>
            <a:t> </a:t>
          </a:r>
          <a:endParaRPr lang="en-US" sz="2000" dirty="0">
            <a:solidFill>
              <a:srgbClr val="FFFFFF"/>
            </a:solidFill>
          </a:endParaRPr>
        </a:p>
        <a:p>
          <a:pPr algn="ctr"/>
          <a:r>
            <a:rPr lang="he-IL" sz="2000" dirty="0" smtClean="0">
              <a:solidFill>
                <a:schemeClr val="bg1"/>
              </a:solidFill>
            </a:rPr>
            <a:t>-</a:t>
          </a:r>
          <a:r>
            <a:rPr lang="he-IL" sz="1800" dirty="0" smtClean="0">
              <a:solidFill>
                <a:schemeClr val="bg1"/>
              </a:solidFill>
            </a:rPr>
            <a:t>החסמים/פערים חברתיים וסוציו- אקונומיים</a:t>
          </a:r>
        </a:p>
        <a:p>
          <a:pPr algn="ctr"/>
          <a:r>
            <a:rPr lang="he-IL" sz="1800" dirty="0" smtClean="0">
              <a:solidFill>
                <a:schemeClr val="bg1"/>
              </a:solidFill>
            </a:rPr>
            <a:t>-הצורך בחוויה חיובית ובאופן מצטבר</a:t>
          </a:r>
        </a:p>
      </dgm:t>
    </dgm:pt>
    <dgm:pt modelId="{A0DEDE4F-0455-4E37-B464-6FA4CE794450}" type="parTrans" cxnId="{69D344CC-85A0-4838-8F5F-C1A98DCC502F}">
      <dgm:prSet/>
      <dgm:spPr/>
      <dgm:t>
        <a:bodyPr/>
        <a:lstStyle/>
        <a:p>
          <a:endParaRPr lang="en-US"/>
        </a:p>
      </dgm:t>
    </dgm:pt>
    <dgm:pt modelId="{80E99721-DEEC-4624-9AB6-3412D1B03FA1}" type="sibTrans" cxnId="{69D344CC-85A0-4838-8F5F-C1A98DCC502F}">
      <dgm:prSet/>
      <dgm:spPr/>
      <dgm:t>
        <a:bodyPr/>
        <a:lstStyle/>
        <a:p>
          <a:endParaRPr lang="en-US"/>
        </a:p>
      </dgm:t>
    </dgm:pt>
    <dgm:pt modelId="{B389E4E7-5C41-40E3-BFA8-34C9717011E0}">
      <dgm:prSet custT="1"/>
      <dgm:spPr>
        <a:solidFill>
          <a:srgbClr val="7F7F7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600" b="1" dirty="0"/>
            <a:t>O</a:t>
          </a:r>
        </a:p>
      </dgm:t>
    </dgm:pt>
    <dgm:pt modelId="{6E107221-F1E8-40D5-B50F-779FE5D5C4A9}" type="parTrans" cxnId="{83975A53-541B-4F6B-9D93-E82DF997CD1D}">
      <dgm:prSet/>
      <dgm:spPr/>
      <dgm:t>
        <a:bodyPr/>
        <a:lstStyle/>
        <a:p>
          <a:endParaRPr lang="en-US"/>
        </a:p>
      </dgm:t>
    </dgm:pt>
    <dgm:pt modelId="{1CB656DD-F820-4E7C-A829-A7BF7FF9B84E}" type="sibTrans" cxnId="{83975A53-541B-4F6B-9D93-E82DF997CD1D}">
      <dgm:prSet/>
      <dgm:spPr/>
      <dgm:t>
        <a:bodyPr/>
        <a:lstStyle/>
        <a:p>
          <a:endParaRPr lang="en-US"/>
        </a:p>
      </dgm:t>
    </dgm:pt>
    <dgm:pt modelId="{DC03E4C6-CF03-4142-92CF-C0521F6E49C5}">
      <dgm:prSet custT="1"/>
      <dgm:spPr>
        <a:solidFill>
          <a:srgbClr val="59595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600" b="1" dirty="0"/>
            <a:t>T</a:t>
          </a:r>
        </a:p>
      </dgm:t>
    </dgm:pt>
    <dgm:pt modelId="{3F08C9B5-C168-4E6E-AC53-2F885459EAAE}" type="parTrans" cxnId="{E4BD15C6-BD80-41A7-9655-5ACE1DA054CD}">
      <dgm:prSet/>
      <dgm:spPr/>
      <dgm:t>
        <a:bodyPr/>
        <a:lstStyle/>
        <a:p>
          <a:endParaRPr lang="en-US"/>
        </a:p>
      </dgm:t>
    </dgm:pt>
    <dgm:pt modelId="{7E01305A-461D-4960-8FFC-F58703151891}" type="sibTrans" cxnId="{E4BD15C6-BD80-41A7-9655-5ACE1DA054CD}">
      <dgm:prSet/>
      <dgm:spPr/>
      <dgm:t>
        <a:bodyPr/>
        <a:lstStyle/>
        <a:p>
          <a:endParaRPr lang="en-US"/>
        </a:p>
      </dgm:t>
    </dgm:pt>
    <dgm:pt modelId="{4A1410C0-8F71-40B6-88E1-99D7E5715612}">
      <dgm:prSet custT="1"/>
      <dgm:spPr>
        <a:solidFill>
          <a:srgbClr val="7F7F7F"/>
        </a:solidFill>
        <a:ln>
          <a:noFill/>
        </a:ln>
        <a:effectLst/>
      </dgm:spPr>
      <dgm:t>
        <a:bodyPr rIns="274320"/>
        <a:lstStyle/>
        <a:p>
          <a:pPr algn="ctr"/>
          <a:r>
            <a:rPr lang="he-IL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הזדמנויות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he-IL" sz="1800" b="0" dirty="0" smtClean="0">
              <a:solidFill>
                <a:schemeClr val="bg1"/>
              </a:solidFill>
            </a:rPr>
            <a:t>-עניין משותף, משאבים (תכנית חומש)</a:t>
          </a:r>
        </a:p>
        <a:p>
          <a:pPr algn="ctr"/>
          <a:r>
            <a:rPr lang="he-IL" sz="1800" b="0" dirty="0" smtClean="0">
              <a:solidFill>
                <a:schemeClr val="bg1"/>
              </a:solidFill>
            </a:rPr>
            <a:t>-ההכרה בחשיבות העברית לכל תלמיד בחברה הערבית ויש להתחיל מוקדם (מוביליות חברתית)</a:t>
          </a:r>
          <a:endParaRPr lang="en-US" sz="1800" b="0" dirty="0"/>
        </a:p>
      </dgm:t>
    </dgm:pt>
    <dgm:pt modelId="{6831A14A-9781-4DA3-9CAA-1A658F919C0F}" type="parTrans" cxnId="{DC658FC8-8357-4A00-8C3A-821FDD6B1383}">
      <dgm:prSet/>
      <dgm:spPr/>
      <dgm:t>
        <a:bodyPr/>
        <a:lstStyle/>
        <a:p>
          <a:endParaRPr lang="en-US"/>
        </a:p>
      </dgm:t>
    </dgm:pt>
    <dgm:pt modelId="{C835B916-C6FA-46BA-82FB-1300EF521EB2}" type="sibTrans" cxnId="{DC658FC8-8357-4A00-8C3A-821FDD6B1383}">
      <dgm:prSet/>
      <dgm:spPr/>
      <dgm:t>
        <a:bodyPr/>
        <a:lstStyle/>
        <a:p>
          <a:endParaRPr lang="en-US"/>
        </a:p>
      </dgm:t>
    </dgm:pt>
    <dgm:pt modelId="{AD5AE90F-13E7-40DC-A3F8-1C7F8D1A3675}">
      <dgm:prSet custT="1"/>
      <dgm:spPr>
        <a:solidFill>
          <a:srgbClr val="595959"/>
        </a:solidFill>
        <a:ln>
          <a:noFill/>
        </a:ln>
        <a:effectLst/>
      </dgm:spPr>
      <dgm:t>
        <a:bodyPr lIns="0" rIns="274320"/>
        <a:lstStyle/>
        <a:p>
          <a:pPr algn="ctr"/>
          <a:r>
            <a:rPr lang="he-IL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איומים</a:t>
          </a:r>
        </a:p>
        <a:p>
          <a:pPr algn="ctr"/>
          <a:endParaRPr lang="en-US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he-IL" sz="1600" b="1" dirty="0" smtClean="0">
              <a:solidFill>
                <a:schemeClr val="bg1"/>
              </a:solidFill>
            </a:rPr>
            <a:t>-מחסור במורים איכותיים</a:t>
          </a:r>
        </a:p>
        <a:p>
          <a:pPr algn="ctr"/>
          <a:r>
            <a:rPr lang="he-IL" sz="1600" b="1" dirty="0" smtClean="0">
              <a:solidFill>
                <a:schemeClr val="bg1"/>
              </a:solidFill>
            </a:rPr>
            <a:t>-חסם אידיאולוגי בלמידת עברית</a:t>
          </a:r>
        </a:p>
        <a:p>
          <a:pPr algn="ctr"/>
          <a:endParaRPr lang="he-IL" sz="1800" b="0" dirty="0" smtClean="0">
            <a:solidFill>
              <a:schemeClr val="bg1"/>
            </a:solidFill>
          </a:endParaRPr>
        </a:p>
      </dgm:t>
    </dgm:pt>
    <dgm:pt modelId="{0732C778-815A-42FD-B155-45706C6C41DE}" type="parTrans" cxnId="{0D6B03A4-9428-485C-92EA-0B763D826AD0}">
      <dgm:prSet/>
      <dgm:spPr/>
      <dgm:t>
        <a:bodyPr/>
        <a:lstStyle/>
        <a:p>
          <a:endParaRPr lang="en-US"/>
        </a:p>
      </dgm:t>
    </dgm:pt>
    <dgm:pt modelId="{944729E1-FD8F-4AC1-AA6F-A91607ADDDC8}" type="sibTrans" cxnId="{0D6B03A4-9428-485C-92EA-0B763D826AD0}">
      <dgm:prSet/>
      <dgm:spPr/>
      <dgm:t>
        <a:bodyPr/>
        <a:lstStyle/>
        <a:p>
          <a:endParaRPr lang="en-US"/>
        </a:p>
      </dgm:t>
    </dgm:pt>
    <dgm:pt modelId="{0442B99F-FD5D-4C04-A395-09343BE58850}" type="pres">
      <dgm:prSet presAssocID="{D4682EDB-152C-416A-A562-D3478B4852BE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151FA6CF-67CE-48D1-BAD8-3519B7476C74}" type="pres">
      <dgm:prSet presAssocID="{D51462F6-28B9-4095-A89B-993785E50505}" presName="posSpace" presStyleCnt="0"/>
      <dgm:spPr/>
    </dgm:pt>
    <dgm:pt modelId="{C4838C0C-7272-41F0-ACF9-5D882132519F}" type="pres">
      <dgm:prSet presAssocID="{D51462F6-28B9-4095-A89B-993785E50505}" presName="vertFlow" presStyleCnt="0"/>
      <dgm:spPr/>
    </dgm:pt>
    <dgm:pt modelId="{D8B20639-EF23-4621-898E-512369B26518}" type="pres">
      <dgm:prSet presAssocID="{D51462F6-28B9-4095-A89B-993785E50505}" presName="topSpace" presStyleCnt="0"/>
      <dgm:spPr/>
    </dgm:pt>
    <dgm:pt modelId="{B7ADD0E7-8118-4833-BD8E-8001AE1ACF9F}" type="pres">
      <dgm:prSet presAssocID="{D51462F6-28B9-4095-A89B-993785E50505}" presName="firstComp" presStyleCnt="0"/>
      <dgm:spPr/>
    </dgm:pt>
    <dgm:pt modelId="{8768483D-3B41-4C5B-8CA4-299C223B5DA1}" type="pres">
      <dgm:prSet presAssocID="{D51462F6-28B9-4095-A89B-993785E50505}" presName="firstChild" presStyleLbl="bgAccFollowNode1" presStyleIdx="0" presStyleCnt="4" custScaleX="135940" custScaleY="277712" custLinFactNeighborX="20784" custLinFactNeighborY="-2143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4A60AA19-D4DE-43AF-9E27-0B483BB89C75}" type="pres">
      <dgm:prSet presAssocID="{D51462F6-28B9-4095-A89B-993785E50505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E09C79-1434-4AC8-9D53-646DEB9C845C}" type="pres">
      <dgm:prSet presAssocID="{D51462F6-28B9-4095-A89B-993785E50505}" presName="negSpace" presStyleCnt="0"/>
      <dgm:spPr/>
    </dgm:pt>
    <dgm:pt modelId="{A51EEC41-7F68-4654-B787-F797CC89AE9A}" type="pres">
      <dgm:prSet presAssocID="{D51462F6-28B9-4095-A89B-993785E50505}" presName="circle" presStyleLbl="node1" presStyleIdx="0" presStyleCnt="4" custScaleX="79066" custScaleY="79066" custLinFactNeighborX="5913" custLinFactNeighborY="24391"/>
      <dgm:spPr/>
      <dgm:t>
        <a:bodyPr/>
        <a:lstStyle/>
        <a:p>
          <a:pPr rtl="1"/>
          <a:endParaRPr lang="he-IL"/>
        </a:p>
      </dgm:t>
    </dgm:pt>
    <dgm:pt modelId="{AF2F7994-61E0-4572-B1BF-B562CD0CAAD6}" type="pres">
      <dgm:prSet presAssocID="{16769D66-C735-4872-8E6D-AA7CAA4C45E1}" presName="transSpace" presStyleCnt="0"/>
      <dgm:spPr/>
    </dgm:pt>
    <dgm:pt modelId="{987A2086-3F50-4660-96C5-AB1C127A7E06}" type="pres">
      <dgm:prSet presAssocID="{7B09E43F-4F2C-46FB-9889-01169F0AFAA3}" presName="posSpace" presStyleCnt="0"/>
      <dgm:spPr/>
    </dgm:pt>
    <dgm:pt modelId="{2432DD58-5943-4116-8B53-63BB9F237FB9}" type="pres">
      <dgm:prSet presAssocID="{7B09E43F-4F2C-46FB-9889-01169F0AFAA3}" presName="vertFlow" presStyleCnt="0"/>
      <dgm:spPr/>
    </dgm:pt>
    <dgm:pt modelId="{A69E01CA-24A1-4646-B05C-4FE43AFAB5F3}" type="pres">
      <dgm:prSet presAssocID="{7B09E43F-4F2C-46FB-9889-01169F0AFAA3}" presName="topSpace" presStyleCnt="0"/>
      <dgm:spPr/>
    </dgm:pt>
    <dgm:pt modelId="{2B418B5D-5B94-4A61-88CB-73489FE68DFA}" type="pres">
      <dgm:prSet presAssocID="{7B09E43F-4F2C-46FB-9889-01169F0AFAA3}" presName="firstComp" presStyleCnt="0"/>
      <dgm:spPr/>
    </dgm:pt>
    <dgm:pt modelId="{D71620C5-29E2-480A-A3E0-E1609382498C}" type="pres">
      <dgm:prSet presAssocID="{7B09E43F-4F2C-46FB-9889-01169F0AFAA3}" presName="firstChild" presStyleLbl="bgAccFollowNode1" presStyleIdx="1" presStyleCnt="4" custScaleX="135940" custScaleY="277712" custLinFactNeighborX="-26313" custLinFactNeighborY="-8578"/>
      <dgm:spPr>
        <a:prstGeom prst="ellipse">
          <a:avLst/>
        </a:prstGeom>
      </dgm:spPr>
      <dgm:t>
        <a:bodyPr/>
        <a:lstStyle/>
        <a:p>
          <a:pPr rtl="1"/>
          <a:endParaRPr lang="he-IL"/>
        </a:p>
      </dgm:t>
    </dgm:pt>
    <dgm:pt modelId="{4BBD4029-38E6-44A3-81EB-451E621D4ED8}" type="pres">
      <dgm:prSet presAssocID="{7B09E43F-4F2C-46FB-9889-01169F0AFAA3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C9F294D-4E84-4F3F-B3CF-B99312184F10}" type="pres">
      <dgm:prSet presAssocID="{7B09E43F-4F2C-46FB-9889-01169F0AFAA3}" presName="negSpace" presStyleCnt="0"/>
      <dgm:spPr/>
    </dgm:pt>
    <dgm:pt modelId="{FCBD1CC0-A9BB-4778-BECA-345AE7E4BF3E}" type="pres">
      <dgm:prSet presAssocID="{7B09E43F-4F2C-46FB-9889-01169F0AFAA3}" presName="circle" presStyleLbl="node1" presStyleIdx="1" presStyleCnt="4" custScaleX="79066" custScaleY="79066" custLinFactNeighborX="-56862" custLinFactNeighborY="18143"/>
      <dgm:spPr/>
      <dgm:t>
        <a:bodyPr/>
        <a:lstStyle/>
        <a:p>
          <a:pPr rtl="1"/>
          <a:endParaRPr lang="he-IL"/>
        </a:p>
      </dgm:t>
    </dgm:pt>
    <dgm:pt modelId="{B8AE3DC5-6AB3-4180-86C1-FDB5976C1308}" type="pres">
      <dgm:prSet presAssocID="{32B778DC-209A-486F-A808-C1529FD95646}" presName="transSpace" presStyleCnt="0"/>
      <dgm:spPr/>
    </dgm:pt>
    <dgm:pt modelId="{EFBFF9E4-317A-4F1B-AA83-11C9AED14514}" type="pres">
      <dgm:prSet presAssocID="{B389E4E7-5C41-40E3-BFA8-34C9717011E0}" presName="posSpace" presStyleCnt="0"/>
      <dgm:spPr/>
    </dgm:pt>
    <dgm:pt modelId="{82775B84-BAF3-4D3E-A34F-41996CCAE38D}" type="pres">
      <dgm:prSet presAssocID="{B389E4E7-5C41-40E3-BFA8-34C9717011E0}" presName="vertFlow" presStyleCnt="0"/>
      <dgm:spPr/>
    </dgm:pt>
    <dgm:pt modelId="{E46C0E7D-ADC7-4127-A857-AAF8BF8507C4}" type="pres">
      <dgm:prSet presAssocID="{B389E4E7-5C41-40E3-BFA8-34C9717011E0}" presName="topSpace" presStyleCnt="0"/>
      <dgm:spPr/>
    </dgm:pt>
    <dgm:pt modelId="{1ED751E1-6C6F-478F-B0A5-57F717ABAE4E}" type="pres">
      <dgm:prSet presAssocID="{B389E4E7-5C41-40E3-BFA8-34C9717011E0}" presName="firstComp" presStyleCnt="0"/>
      <dgm:spPr/>
    </dgm:pt>
    <dgm:pt modelId="{F92D1AF4-0E07-450D-BC35-F29C4B1AE32B}" type="pres">
      <dgm:prSet presAssocID="{B389E4E7-5C41-40E3-BFA8-34C9717011E0}" presName="firstChild" presStyleLbl="bgAccFollowNode1" presStyleIdx="2" presStyleCnt="4" custScaleX="135940" custScaleY="277712" custLinFactNeighborX="-69204" custLinFactNeighborY="-6116"/>
      <dgm:spPr>
        <a:prstGeom prst="ellipse">
          <a:avLst/>
        </a:prstGeom>
        <a:solidFill>
          <a:srgbClr val="7F7F7F"/>
        </a:solidFill>
        <a:ln>
          <a:noFill/>
        </a:ln>
      </dgm:spPr>
      <dgm:t>
        <a:bodyPr/>
        <a:lstStyle/>
        <a:p>
          <a:pPr rtl="1"/>
          <a:endParaRPr lang="he-IL"/>
        </a:p>
      </dgm:t>
    </dgm:pt>
    <dgm:pt modelId="{245D7293-039F-43E7-93D8-690AC3954D1B}" type="pres">
      <dgm:prSet presAssocID="{B389E4E7-5C41-40E3-BFA8-34C9717011E0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DE3F8EF-C903-45B6-BAE7-40647C029A42}" type="pres">
      <dgm:prSet presAssocID="{B389E4E7-5C41-40E3-BFA8-34C9717011E0}" presName="negSpace" presStyleCnt="0"/>
      <dgm:spPr/>
    </dgm:pt>
    <dgm:pt modelId="{AF1592E9-5C53-449B-8018-5EB36BC01428}" type="pres">
      <dgm:prSet presAssocID="{B389E4E7-5C41-40E3-BFA8-34C9717011E0}" presName="circle" presStyleLbl="node1" presStyleIdx="2" presStyleCnt="4" custScaleX="79066" custScaleY="79066" custLinFactX="-8113" custLinFactNeighborX="-100000" custLinFactNeighborY="12445"/>
      <dgm:spPr/>
      <dgm:t>
        <a:bodyPr/>
        <a:lstStyle/>
        <a:p>
          <a:pPr rtl="1"/>
          <a:endParaRPr lang="he-IL"/>
        </a:p>
      </dgm:t>
    </dgm:pt>
    <dgm:pt modelId="{0CF503A4-61AE-4A48-BAAF-25E4C65B041C}" type="pres">
      <dgm:prSet presAssocID="{1CB656DD-F820-4E7C-A829-A7BF7FF9B84E}" presName="transSpace" presStyleCnt="0"/>
      <dgm:spPr/>
    </dgm:pt>
    <dgm:pt modelId="{A21BC69B-195A-4AE0-ACE3-8ADC8B0F0169}" type="pres">
      <dgm:prSet presAssocID="{DC03E4C6-CF03-4142-92CF-C0521F6E49C5}" presName="posSpace" presStyleCnt="0"/>
      <dgm:spPr/>
    </dgm:pt>
    <dgm:pt modelId="{C25F1C67-0F5E-435B-AA09-A6BC112A496F}" type="pres">
      <dgm:prSet presAssocID="{DC03E4C6-CF03-4142-92CF-C0521F6E49C5}" presName="vertFlow" presStyleCnt="0"/>
      <dgm:spPr/>
    </dgm:pt>
    <dgm:pt modelId="{A43E7997-EEC8-4159-A1AE-DF94D1BF67B3}" type="pres">
      <dgm:prSet presAssocID="{DC03E4C6-CF03-4142-92CF-C0521F6E49C5}" presName="topSpace" presStyleCnt="0"/>
      <dgm:spPr/>
    </dgm:pt>
    <dgm:pt modelId="{17F337AE-56EC-4282-9C14-715E286F0256}" type="pres">
      <dgm:prSet presAssocID="{DC03E4C6-CF03-4142-92CF-C0521F6E49C5}" presName="firstComp" presStyleCnt="0"/>
      <dgm:spPr/>
    </dgm:pt>
    <dgm:pt modelId="{DB3D7275-A85D-4283-83AA-4DBBDA0B820B}" type="pres">
      <dgm:prSet presAssocID="{DC03E4C6-CF03-4142-92CF-C0521F6E49C5}" presName="firstChild" presStyleLbl="bgAccFollowNode1" presStyleIdx="3" presStyleCnt="4" custScaleX="135940" custScaleY="277712" custLinFactX="-10736" custLinFactNeighborX="-100000" custLinFactNeighborY="-3581"/>
      <dgm:spPr>
        <a:prstGeom prst="ellipse">
          <a:avLst/>
        </a:prstGeom>
        <a:solidFill>
          <a:srgbClr val="595959"/>
        </a:solidFill>
        <a:ln>
          <a:noFill/>
        </a:ln>
      </dgm:spPr>
      <dgm:t>
        <a:bodyPr/>
        <a:lstStyle/>
        <a:p>
          <a:pPr rtl="1"/>
          <a:endParaRPr lang="he-IL"/>
        </a:p>
      </dgm:t>
    </dgm:pt>
    <dgm:pt modelId="{BBA46FF5-35DF-41A2-B52D-896E44278258}" type="pres">
      <dgm:prSet presAssocID="{DC03E4C6-CF03-4142-92CF-C0521F6E49C5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F85034E-F8BA-4043-8E89-38BA083A26CB}" type="pres">
      <dgm:prSet presAssocID="{DC03E4C6-CF03-4142-92CF-C0521F6E49C5}" presName="negSpace" presStyleCnt="0"/>
      <dgm:spPr/>
    </dgm:pt>
    <dgm:pt modelId="{909B06FC-AD69-4F04-8940-71D59CAD11A9}" type="pres">
      <dgm:prSet presAssocID="{DC03E4C6-CF03-4142-92CF-C0521F6E49C5}" presName="circle" presStyleLbl="node1" presStyleIdx="3" presStyleCnt="4" custScaleX="79066" custScaleY="79066" custLinFactX="-16157" custLinFactNeighborX="-100000" custLinFactNeighborY="16543"/>
      <dgm:spPr/>
      <dgm:t>
        <a:bodyPr/>
        <a:lstStyle/>
        <a:p>
          <a:pPr rtl="1"/>
          <a:endParaRPr lang="he-IL"/>
        </a:p>
      </dgm:t>
    </dgm:pt>
  </dgm:ptLst>
  <dgm:cxnLst>
    <dgm:cxn modelId="{83975A53-541B-4F6B-9D93-E82DF997CD1D}" srcId="{D4682EDB-152C-416A-A562-D3478B4852BE}" destId="{B389E4E7-5C41-40E3-BFA8-34C9717011E0}" srcOrd="2" destOrd="0" parTransId="{6E107221-F1E8-40D5-B50F-779FE5D5C4A9}" sibTransId="{1CB656DD-F820-4E7C-A829-A7BF7FF9B84E}"/>
    <dgm:cxn modelId="{96402142-7FF6-463F-A480-64445F5827CE}" type="presOf" srcId="{21A54394-56DD-4181-BB97-BB470171AE39}" destId="{D71620C5-29E2-480A-A3E0-E1609382498C}" srcOrd="0" destOrd="0" presId="urn:microsoft.com/office/officeart/2005/8/layout/hList9"/>
    <dgm:cxn modelId="{72BBA28F-39D1-484E-B46B-9BDCA14F78AC}" type="presOf" srcId="{D4682EDB-152C-416A-A562-D3478B4852BE}" destId="{0442B99F-FD5D-4C04-A395-09343BE58850}" srcOrd="0" destOrd="0" presId="urn:microsoft.com/office/officeart/2005/8/layout/hList9"/>
    <dgm:cxn modelId="{D102D827-991F-44F0-A740-4B858943A669}" srcId="{D4682EDB-152C-416A-A562-D3478B4852BE}" destId="{D51462F6-28B9-4095-A89B-993785E50505}" srcOrd="0" destOrd="0" parTransId="{20B93663-B6B4-41DE-86D6-78EEC5C7C2B4}" sibTransId="{16769D66-C735-4872-8E6D-AA7CAA4C45E1}"/>
    <dgm:cxn modelId="{0D6B03A4-9428-485C-92EA-0B763D826AD0}" srcId="{DC03E4C6-CF03-4142-92CF-C0521F6E49C5}" destId="{AD5AE90F-13E7-40DC-A3F8-1C7F8D1A3675}" srcOrd="0" destOrd="0" parTransId="{0732C778-815A-42FD-B155-45706C6C41DE}" sibTransId="{944729E1-FD8F-4AC1-AA6F-A91607ADDDC8}"/>
    <dgm:cxn modelId="{23B625B8-1C34-4939-9DD9-897BD29ACFB0}" type="presOf" srcId="{AD5AE90F-13E7-40DC-A3F8-1C7F8D1A3675}" destId="{DB3D7275-A85D-4283-83AA-4DBBDA0B820B}" srcOrd="0" destOrd="0" presId="urn:microsoft.com/office/officeart/2005/8/layout/hList9"/>
    <dgm:cxn modelId="{0C62B26F-88D1-494C-A1A9-C129B12C56C1}" type="presOf" srcId="{21A54394-56DD-4181-BB97-BB470171AE39}" destId="{4BBD4029-38E6-44A3-81EB-451E621D4ED8}" srcOrd="1" destOrd="0" presId="urn:microsoft.com/office/officeart/2005/8/layout/hList9"/>
    <dgm:cxn modelId="{E7A17D97-D1DD-491A-A363-E8CCE3CF1B36}" type="presOf" srcId="{D51462F6-28B9-4095-A89B-993785E50505}" destId="{A51EEC41-7F68-4654-B787-F797CC89AE9A}" srcOrd="0" destOrd="0" presId="urn:microsoft.com/office/officeart/2005/8/layout/hList9"/>
    <dgm:cxn modelId="{1B40422B-1DC0-4BD7-A4DE-95E8B9871CA8}" type="presOf" srcId="{B389E4E7-5C41-40E3-BFA8-34C9717011E0}" destId="{AF1592E9-5C53-449B-8018-5EB36BC01428}" srcOrd="0" destOrd="0" presId="urn:microsoft.com/office/officeart/2005/8/layout/hList9"/>
    <dgm:cxn modelId="{6FC782B7-B70C-425B-A9CF-5543145CBB11}" type="presOf" srcId="{7B09E43F-4F2C-46FB-9889-01169F0AFAA3}" destId="{FCBD1CC0-A9BB-4778-BECA-345AE7E4BF3E}" srcOrd="0" destOrd="0" presId="urn:microsoft.com/office/officeart/2005/8/layout/hList9"/>
    <dgm:cxn modelId="{DC658FC8-8357-4A00-8C3A-821FDD6B1383}" srcId="{B389E4E7-5C41-40E3-BFA8-34C9717011E0}" destId="{4A1410C0-8F71-40B6-88E1-99D7E5715612}" srcOrd="0" destOrd="0" parTransId="{6831A14A-9781-4DA3-9CAA-1A658F919C0F}" sibTransId="{C835B916-C6FA-46BA-82FB-1300EF521EB2}"/>
    <dgm:cxn modelId="{C4806651-84F2-477A-8A58-F821780738E0}" srcId="{D51462F6-28B9-4095-A89B-993785E50505}" destId="{7049C50B-36E9-4FF4-AA33-7CA10265BF1F}" srcOrd="0" destOrd="0" parTransId="{DB46852E-DC69-4686-A03B-720D4A5404B3}" sibTransId="{7E90867C-7092-4646-8E62-6B8CB0220464}"/>
    <dgm:cxn modelId="{6DAEC539-E14E-4705-9E8F-6D9AB9473C72}" type="presOf" srcId="{7049C50B-36E9-4FF4-AA33-7CA10265BF1F}" destId="{4A60AA19-D4DE-43AF-9E27-0B483BB89C75}" srcOrd="1" destOrd="0" presId="urn:microsoft.com/office/officeart/2005/8/layout/hList9"/>
    <dgm:cxn modelId="{5370F07B-2183-46D6-AB92-4D8AC5A27C2D}" type="presOf" srcId="{AD5AE90F-13E7-40DC-A3F8-1C7F8D1A3675}" destId="{BBA46FF5-35DF-41A2-B52D-896E44278258}" srcOrd="1" destOrd="0" presId="urn:microsoft.com/office/officeart/2005/8/layout/hList9"/>
    <dgm:cxn modelId="{8532792A-24F2-415C-942B-779822E76449}" type="presOf" srcId="{7049C50B-36E9-4FF4-AA33-7CA10265BF1F}" destId="{8768483D-3B41-4C5B-8CA4-299C223B5DA1}" srcOrd="0" destOrd="0" presId="urn:microsoft.com/office/officeart/2005/8/layout/hList9"/>
    <dgm:cxn modelId="{69D344CC-85A0-4838-8F5F-C1A98DCC502F}" srcId="{7B09E43F-4F2C-46FB-9889-01169F0AFAA3}" destId="{21A54394-56DD-4181-BB97-BB470171AE39}" srcOrd="0" destOrd="0" parTransId="{A0DEDE4F-0455-4E37-B464-6FA4CE794450}" sibTransId="{80E99721-DEEC-4624-9AB6-3412D1B03FA1}"/>
    <dgm:cxn modelId="{E4BD15C6-BD80-41A7-9655-5ACE1DA054CD}" srcId="{D4682EDB-152C-416A-A562-D3478B4852BE}" destId="{DC03E4C6-CF03-4142-92CF-C0521F6E49C5}" srcOrd="3" destOrd="0" parTransId="{3F08C9B5-C168-4E6E-AC53-2F885459EAAE}" sibTransId="{7E01305A-461D-4960-8FFC-F58703151891}"/>
    <dgm:cxn modelId="{BF0B4F65-B7F8-4FB3-888A-CAB3A6BE6CC3}" srcId="{D4682EDB-152C-416A-A562-D3478B4852BE}" destId="{7B09E43F-4F2C-46FB-9889-01169F0AFAA3}" srcOrd="1" destOrd="0" parTransId="{CA2E8FC9-8363-49DF-BAB5-510F9BBC6FE9}" sibTransId="{32B778DC-209A-486F-A808-C1529FD95646}"/>
    <dgm:cxn modelId="{821A4848-88C6-4807-9F42-8AD6D213F680}" type="presOf" srcId="{DC03E4C6-CF03-4142-92CF-C0521F6E49C5}" destId="{909B06FC-AD69-4F04-8940-71D59CAD11A9}" srcOrd="0" destOrd="0" presId="urn:microsoft.com/office/officeart/2005/8/layout/hList9"/>
    <dgm:cxn modelId="{A6F12CB2-EB53-41B3-8F19-A5DDEFDA5B6B}" type="presOf" srcId="{4A1410C0-8F71-40B6-88E1-99D7E5715612}" destId="{245D7293-039F-43E7-93D8-690AC3954D1B}" srcOrd="1" destOrd="0" presId="urn:microsoft.com/office/officeart/2005/8/layout/hList9"/>
    <dgm:cxn modelId="{46D8D9E7-178A-4FEA-8790-2A59FD36DF0D}" type="presOf" srcId="{4A1410C0-8F71-40B6-88E1-99D7E5715612}" destId="{F92D1AF4-0E07-450D-BC35-F29C4B1AE32B}" srcOrd="0" destOrd="0" presId="urn:microsoft.com/office/officeart/2005/8/layout/hList9"/>
    <dgm:cxn modelId="{2FCD26A4-BEDE-4096-9D47-E55B92786FE5}" type="presParOf" srcId="{0442B99F-FD5D-4C04-A395-09343BE58850}" destId="{151FA6CF-67CE-48D1-BAD8-3519B7476C74}" srcOrd="0" destOrd="0" presId="urn:microsoft.com/office/officeart/2005/8/layout/hList9"/>
    <dgm:cxn modelId="{EFCB500E-7113-4CF4-BF83-4219C3FAFCEA}" type="presParOf" srcId="{0442B99F-FD5D-4C04-A395-09343BE58850}" destId="{C4838C0C-7272-41F0-ACF9-5D882132519F}" srcOrd="1" destOrd="0" presId="urn:microsoft.com/office/officeart/2005/8/layout/hList9"/>
    <dgm:cxn modelId="{604F6E44-7FE0-4DEF-9647-D1D63DDC15FD}" type="presParOf" srcId="{C4838C0C-7272-41F0-ACF9-5D882132519F}" destId="{D8B20639-EF23-4621-898E-512369B26518}" srcOrd="0" destOrd="0" presId="urn:microsoft.com/office/officeart/2005/8/layout/hList9"/>
    <dgm:cxn modelId="{943BEFBA-7232-4636-9791-45E3269EB675}" type="presParOf" srcId="{C4838C0C-7272-41F0-ACF9-5D882132519F}" destId="{B7ADD0E7-8118-4833-BD8E-8001AE1ACF9F}" srcOrd="1" destOrd="0" presId="urn:microsoft.com/office/officeart/2005/8/layout/hList9"/>
    <dgm:cxn modelId="{9610FCD4-E20F-4DFD-B222-A6CC0F3EAFD1}" type="presParOf" srcId="{B7ADD0E7-8118-4833-BD8E-8001AE1ACF9F}" destId="{8768483D-3B41-4C5B-8CA4-299C223B5DA1}" srcOrd="0" destOrd="0" presId="urn:microsoft.com/office/officeart/2005/8/layout/hList9"/>
    <dgm:cxn modelId="{D5E855C0-6E77-4C18-AD99-D40499FD843C}" type="presParOf" srcId="{B7ADD0E7-8118-4833-BD8E-8001AE1ACF9F}" destId="{4A60AA19-D4DE-43AF-9E27-0B483BB89C75}" srcOrd="1" destOrd="0" presId="urn:microsoft.com/office/officeart/2005/8/layout/hList9"/>
    <dgm:cxn modelId="{B5A948B5-6D38-4E7C-8CC0-428694DC832D}" type="presParOf" srcId="{0442B99F-FD5D-4C04-A395-09343BE58850}" destId="{B2E09C79-1434-4AC8-9D53-646DEB9C845C}" srcOrd="2" destOrd="0" presId="urn:microsoft.com/office/officeart/2005/8/layout/hList9"/>
    <dgm:cxn modelId="{8B69057E-CECA-4B56-9F2C-CEAB11DE51CD}" type="presParOf" srcId="{0442B99F-FD5D-4C04-A395-09343BE58850}" destId="{A51EEC41-7F68-4654-B787-F797CC89AE9A}" srcOrd="3" destOrd="0" presId="urn:microsoft.com/office/officeart/2005/8/layout/hList9"/>
    <dgm:cxn modelId="{4859DC49-56C5-4561-A404-B7F14728A34A}" type="presParOf" srcId="{0442B99F-FD5D-4C04-A395-09343BE58850}" destId="{AF2F7994-61E0-4572-B1BF-B562CD0CAAD6}" srcOrd="4" destOrd="0" presId="urn:microsoft.com/office/officeart/2005/8/layout/hList9"/>
    <dgm:cxn modelId="{82C3A0F3-5B6E-438D-B077-5D52CFE6E8DD}" type="presParOf" srcId="{0442B99F-FD5D-4C04-A395-09343BE58850}" destId="{987A2086-3F50-4660-96C5-AB1C127A7E06}" srcOrd="5" destOrd="0" presId="urn:microsoft.com/office/officeart/2005/8/layout/hList9"/>
    <dgm:cxn modelId="{E9F39B20-C525-4797-ACC8-B6727424BEB2}" type="presParOf" srcId="{0442B99F-FD5D-4C04-A395-09343BE58850}" destId="{2432DD58-5943-4116-8B53-63BB9F237FB9}" srcOrd="6" destOrd="0" presId="urn:microsoft.com/office/officeart/2005/8/layout/hList9"/>
    <dgm:cxn modelId="{75E785A3-240C-45CC-BE62-901E454E059D}" type="presParOf" srcId="{2432DD58-5943-4116-8B53-63BB9F237FB9}" destId="{A69E01CA-24A1-4646-B05C-4FE43AFAB5F3}" srcOrd="0" destOrd="0" presId="urn:microsoft.com/office/officeart/2005/8/layout/hList9"/>
    <dgm:cxn modelId="{498B1B72-5E28-42CB-8D62-793B31697A64}" type="presParOf" srcId="{2432DD58-5943-4116-8B53-63BB9F237FB9}" destId="{2B418B5D-5B94-4A61-88CB-73489FE68DFA}" srcOrd="1" destOrd="0" presId="urn:microsoft.com/office/officeart/2005/8/layout/hList9"/>
    <dgm:cxn modelId="{D8F54763-2D4D-4AE4-B3DD-ED1AC6567ADA}" type="presParOf" srcId="{2B418B5D-5B94-4A61-88CB-73489FE68DFA}" destId="{D71620C5-29E2-480A-A3E0-E1609382498C}" srcOrd="0" destOrd="0" presId="urn:microsoft.com/office/officeart/2005/8/layout/hList9"/>
    <dgm:cxn modelId="{CBCBDE8D-A6D7-48C5-BD79-8F973245D862}" type="presParOf" srcId="{2B418B5D-5B94-4A61-88CB-73489FE68DFA}" destId="{4BBD4029-38E6-44A3-81EB-451E621D4ED8}" srcOrd="1" destOrd="0" presId="urn:microsoft.com/office/officeart/2005/8/layout/hList9"/>
    <dgm:cxn modelId="{AE09FDC2-9EA4-4349-8BDD-A36C281D9D17}" type="presParOf" srcId="{0442B99F-FD5D-4C04-A395-09343BE58850}" destId="{2C9F294D-4E84-4F3F-B3CF-B99312184F10}" srcOrd="7" destOrd="0" presId="urn:microsoft.com/office/officeart/2005/8/layout/hList9"/>
    <dgm:cxn modelId="{3F7F08F4-F71F-4747-990A-A1A9633F35A2}" type="presParOf" srcId="{0442B99F-FD5D-4C04-A395-09343BE58850}" destId="{FCBD1CC0-A9BB-4778-BECA-345AE7E4BF3E}" srcOrd="8" destOrd="0" presId="urn:microsoft.com/office/officeart/2005/8/layout/hList9"/>
    <dgm:cxn modelId="{833B1E23-482D-4176-8383-A9185A792CE1}" type="presParOf" srcId="{0442B99F-FD5D-4C04-A395-09343BE58850}" destId="{B8AE3DC5-6AB3-4180-86C1-FDB5976C1308}" srcOrd="9" destOrd="0" presId="urn:microsoft.com/office/officeart/2005/8/layout/hList9"/>
    <dgm:cxn modelId="{AAFDB58B-7FF9-4EA7-9DBC-B69D9908E71E}" type="presParOf" srcId="{0442B99F-FD5D-4C04-A395-09343BE58850}" destId="{EFBFF9E4-317A-4F1B-AA83-11C9AED14514}" srcOrd="10" destOrd="0" presId="urn:microsoft.com/office/officeart/2005/8/layout/hList9"/>
    <dgm:cxn modelId="{0C5EA2F4-465C-4684-A447-2EFD12E6EBC5}" type="presParOf" srcId="{0442B99F-FD5D-4C04-A395-09343BE58850}" destId="{82775B84-BAF3-4D3E-A34F-41996CCAE38D}" srcOrd="11" destOrd="0" presId="urn:microsoft.com/office/officeart/2005/8/layout/hList9"/>
    <dgm:cxn modelId="{C28095B8-0EBC-450D-90A1-9DCDCFC20C1B}" type="presParOf" srcId="{82775B84-BAF3-4D3E-A34F-41996CCAE38D}" destId="{E46C0E7D-ADC7-4127-A857-AAF8BF8507C4}" srcOrd="0" destOrd="0" presId="urn:microsoft.com/office/officeart/2005/8/layout/hList9"/>
    <dgm:cxn modelId="{1B85DD1B-2C9F-4303-834E-792DCAFE7502}" type="presParOf" srcId="{82775B84-BAF3-4D3E-A34F-41996CCAE38D}" destId="{1ED751E1-6C6F-478F-B0A5-57F717ABAE4E}" srcOrd="1" destOrd="0" presId="urn:microsoft.com/office/officeart/2005/8/layout/hList9"/>
    <dgm:cxn modelId="{107D4334-0A6F-4861-8DB5-87FEEEA0EA9A}" type="presParOf" srcId="{1ED751E1-6C6F-478F-B0A5-57F717ABAE4E}" destId="{F92D1AF4-0E07-450D-BC35-F29C4B1AE32B}" srcOrd="0" destOrd="0" presId="urn:microsoft.com/office/officeart/2005/8/layout/hList9"/>
    <dgm:cxn modelId="{51AEBDCD-BC41-4D46-9DE9-4BCD033296F2}" type="presParOf" srcId="{1ED751E1-6C6F-478F-B0A5-57F717ABAE4E}" destId="{245D7293-039F-43E7-93D8-690AC3954D1B}" srcOrd="1" destOrd="0" presId="urn:microsoft.com/office/officeart/2005/8/layout/hList9"/>
    <dgm:cxn modelId="{F3CBB522-1929-40A9-A5F1-89FAC7A49DFD}" type="presParOf" srcId="{0442B99F-FD5D-4C04-A395-09343BE58850}" destId="{DDE3F8EF-C903-45B6-BAE7-40647C029A42}" srcOrd="12" destOrd="0" presId="urn:microsoft.com/office/officeart/2005/8/layout/hList9"/>
    <dgm:cxn modelId="{CF2140E1-5951-4EE2-8B94-97D53AF6845F}" type="presParOf" srcId="{0442B99F-FD5D-4C04-A395-09343BE58850}" destId="{AF1592E9-5C53-449B-8018-5EB36BC01428}" srcOrd="13" destOrd="0" presId="urn:microsoft.com/office/officeart/2005/8/layout/hList9"/>
    <dgm:cxn modelId="{4D3C023C-259E-4650-A888-3DF679845137}" type="presParOf" srcId="{0442B99F-FD5D-4C04-A395-09343BE58850}" destId="{0CF503A4-61AE-4A48-BAAF-25E4C65B041C}" srcOrd="14" destOrd="0" presId="urn:microsoft.com/office/officeart/2005/8/layout/hList9"/>
    <dgm:cxn modelId="{D5B11C99-6605-48D3-94A9-3474E127FD81}" type="presParOf" srcId="{0442B99F-FD5D-4C04-A395-09343BE58850}" destId="{A21BC69B-195A-4AE0-ACE3-8ADC8B0F0169}" srcOrd="15" destOrd="0" presId="urn:microsoft.com/office/officeart/2005/8/layout/hList9"/>
    <dgm:cxn modelId="{24BB8240-CB90-4032-B683-4E88CBFD9968}" type="presParOf" srcId="{0442B99F-FD5D-4C04-A395-09343BE58850}" destId="{C25F1C67-0F5E-435B-AA09-A6BC112A496F}" srcOrd="16" destOrd="0" presId="urn:microsoft.com/office/officeart/2005/8/layout/hList9"/>
    <dgm:cxn modelId="{937748CE-D183-47CC-BF48-E1D78B6BC7FC}" type="presParOf" srcId="{C25F1C67-0F5E-435B-AA09-A6BC112A496F}" destId="{A43E7997-EEC8-4159-A1AE-DF94D1BF67B3}" srcOrd="0" destOrd="0" presId="urn:microsoft.com/office/officeart/2005/8/layout/hList9"/>
    <dgm:cxn modelId="{B2C989EA-EB5B-4DA7-9955-F317DA4B43DA}" type="presParOf" srcId="{C25F1C67-0F5E-435B-AA09-A6BC112A496F}" destId="{17F337AE-56EC-4282-9C14-715E286F0256}" srcOrd="1" destOrd="0" presId="urn:microsoft.com/office/officeart/2005/8/layout/hList9"/>
    <dgm:cxn modelId="{C1E124D6-EFC3-4EF1-A088-362F5340ABB8}" type="presParOf" srcId="{17F337AE-56EC-4282-9C14-715E286F0256}" destId="{DB3D7275-A85D-4283-83AA-4DBBDA0B820B}" srcOrd="0" destOrd="0" presId="urn:microsoft.com/office/officeart/2005/8/layout/hList9"/>
    <dgm:cxn modelId="{88766DEF-BAB0-4FA0-92DC-D25A6834F52A}" type="presParOf" srcId="{17F337AE-56EC-4282-9C14-715E286F0256}" destId="{BBA46FF5-35DF-41A2-B52D-896E44278258}" srcOrd="1" destOrd="0" presId="urn:microsoft.com/office/officeart/2005/8/layout/hList9"/>
    <dgm:cxn modelId="{D0B34C3F-EC3F-409A-AEF3-148D8ED3D220}" type="presParOf" srcId="{0442B99F-FD5D-4C04-A395-09343BE58850}" destId="{FF85034E-F8BA-4043-8E89-38BA083A26CB}" srcOrd="17" destOrd="0" presId="urn:microsoft.com/office/officeart/2005/8/layout/hList9"/>
    <dgm:cxn modelId="{DCEA2030-B5C2-45E5-AF2D-2A218DD33B80}" type="presParOf" srcId="{0442B99F-FD5D-4C04-A395-09343BE58850}" destId="{909B06FC-AD69-4F04-8940-71D59CAD11A9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DC420-0FAF-4668-A884-AE2159469C83}">
      <dsp:nvSpPr>
        <dsp:cNvPr id="0" name=""/>
        <dsp:cNvSpPr/>
      </dsp:nvSpPr>
      <dsp:spPr>
        <a:xfrm>
          <a:off x="1282" y="0"/>
          <a:ext cx="3334017" cy="54129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>
              <a:solidFill>
                <a:schemeClr val="accent5">
                  <a:lumMod val="50000"/>
                </a:schemeClr>
              </a:solidFill>
            </a:rPr>
            <a:t>אופן ההוראה וההיבחנות</a:t>
          </a:r>
          <a:endParaRPr lang="he-IL" sz="3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282" y="0"/>
        <a:ext cx="3334017" cy="1623878"/>
      </dsp:txXfrm>
    </dsp:sp>
    <dsp:sp modelId="{73FE3FDB-6676-4C23-96A3-9CBA93DB38F2}">
      <dsp:nvSpPr>
        <dsp:cNvPr id="0" name=""/>
        <dsp:cNvSpPr/>
      </dsp:nvSpPr>
      <dsp:spPr>
        <a:xfrm>
          <a:off x="334684" y="1625463"/>
          <a:ext cx="2667214" cy="163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accent5">
                  <a:lumMod val="50000"/>
                </a:schemeClr>
              </a:solidFill>
            </a:rPr>
            <a:t>מבחן הבגרות על </a:t>
          </a:r>
          <a:r>
            <a:rPr lang="he-IL" sz="1800" b="1" kern="1200" dirty="0" err="1" smtClean="0">
              <a:solidFill>
                <a:schemeClr val="accent5">
                  <a:lumMod val="50000"/>
                </a:schemeClr>
              </a:solidFill>
            </a:rPr>
            <a:t>ציוניו</a:t>
          </a:r>
          <a:r>
            <a:rPr lang="he-IL" sz="1800" b="1" kern="1200" dirty="0" smtClean="0">
              <a:solidFill>
                <a:schemeClr val="accent5">
                  <a:lumMod val="50000"/>
                </a:schemeClr>
              </a:solidFill>
            </a:rPr>
            <a:t> הגבוהים היווה תמריץ שלילי ללמידה</a:t>
          </a:r>
          <a:endParaRPr lang="he-IL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82486" y="1673265"/>
        <a:ext cx="2571610" cy="1536467"/>
      </dsp:txXfrm>
    </dsp:sp>
    <dsp:sp modelId="{C99EDDC5-3DB7-44A9-97E4-206833F495D4}">
      <dsp:nvSpPr>
        <dsp:cNvPr id="0" name=""/>
        <dsp:cNvSpPr/>
      </dsp:nvSpPr>
      <dsp:spPr>
        <a:xfrm>
          <a:off x="334684" y="3508623"/>
          <a:ext cx="2667214" cy="163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altLang="he-IL" sz="1800" b="1" kern="1200" dirty="0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נדרשת איכות מורים מהיסודי: ידיעת השפה, פדגוגיה של ניהול כיתה, יצירת ערך </a:t>
          </a:r>
          <a:r>
            <a:rPr lang="he-IL" altLang="he-IL" sz="1800" b="1" kern="1200" dirty="0" err="1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וחוייה</a:t>
          </a:r>
          <a:r>
            <a:rPr lang="he-IL" altLang="he-IL" sz="1800" b="1" kern="1200" dirty="0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 חיובית ללומדים</a:t>
          </a:r>
          <a:endParaRPr lang="he-IL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82486" y="3556425"/>
        <a:ext cx="2571610" cy="1536467"/>
      </dsp:txXfrm>
    </dsp:sp>
    <dsp:sp modelId="{142F2493-0251-4D5F-92BD-35F480A1E72E}">
      <dsp:nvSpPr>
        <dsp:cNvPr id="0" name=""/>
        <dsp:cNvSpPr/>
      </dsp:nvSpPr>
      <dsp:spPr>
        <a:xfrm>
          <a:off x="3585351" y="0"/>
          <a:ext cx="3334017" cy="54129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>
              <a:solidFill>
                <a:schemeClr val="accent5">
                  <a:lumMod val="50000"/>
                </a:schemeClr>
              </a:solidFill>
            </a:rPr>
            <a:t>פדגוגי/בית-ספרי</a:t>
          </a:r>
          <a:endParaRPr lang="he-IL" sz="3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85351" y="0"/>
        <a:ext cx="3334017" cy="1623878"/>
      </dsp:txXfrm>
    </dsp:sp>
    <dsp:sp modelId="{644B9D8D-8C99-4887-BF43-99AFAA0A561C}">
      <dsp:nvSpPr>
        <dsp:cNvPr id="0" name=""/>
        <dsp:cNvSpPr/>
      </dsp:nvSpPr>
      <dsp:spPr>
        <a:xfrm>
          <a:off x="3871970" y="1421534"/>
          <a:ext cx="2667214" cy="872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accent5">
                  <a:lumMod val="50000"/>
                </a:schemeClr>
              </a:solidFill>
            </a:rPr>
            <a:t>מס שעות חשיפה מצומצם בכיתות עמוסות</a:t>
          </a:r>
          <a:endParaRPr lang="he-IL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897531" y="1447095"/>
        <a:ext cx="2616092" cy="821606"/>
      </dsp:txXfrm>
    </dsp:sp>
    <dsp:sp modelId="{C0E55AFB-F808-4989-83B5-521734279083}">
      <dsp:nvSpPr>
        <dsp:cNvPr id="0" name=""/>
        <dsp:cNvSpPr/>
      </dsp:nvSpPr>
      <dsp:spPr>
        <a:xfrm>
          <a:off x="3771416" y="2589542"/>
          <a:ext cx="3027021" cy="25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altLang="he-IL" sz="1800" b="1" kern="1200" dirty="0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צרכים: </a:t>
          </a:r>
        </a:p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altLang="he-IL" sz="1800" b="1" kern="1200" dirty="0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-מצבי </a:t>
          </a:r>
          <a:r>
            <a:rPr lang="he-IL" altLang="he-IL" sz="1800" b="1" kern="1200" dirty="0" err="1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תירגול</a:t>
          </a:r>
          <a:r>
            <a:rPr lang="he-IL" altLang="he-IL" sz="1800" b="1" kern="1200" dirty="0" smtClean="0">
              <a:solidFill>
                <a:schemeClr val="accent5">
                  <a:lumMod val="50000"/>
                </a:schemeClr>
              </a:solidFill>
              <a:latin typeface="inherit"/>
              <a:cs typeface="Arial" pitchFamily="34" charset="0"/>
            </a:rPr>
            <a:t> אותנטיים</a:t>
          </a:r>
        </a:p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e-IL" altLang="he-IL" sz="1800" b="1" i="0" u="none" strike="noStrike" kern="1200" cap="none" normalizeH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-עבודה בזוגות ובקבוצות קטנות</a:t>
          </a:r>
          <a:endParaRPr kumimoji="0" lang="he-IL" altLang="he-IL" sz="1800" b="1" i="0" u="none" strike="noStrike" kern="1200" cap="none" normalizeH="0" baseline="0" dirty="0" smtClean="0">
            <a:ln>
              <a:noFill/>
            </a:ln>
            <a:solidFill>
              <a:schemeClr val="accent5">
                <a:lumMod val="50000"/>
              </a:schemeClr>
            </a:solidFill>
            <a:effectLst/>
            <a:latin typeface="inherit"/>
            <a:cs typeface="Arial" pitchFamily="34" charset="0"/>
          </a:endParaRPr>
        </a:p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e-IL" altLang="he-IL" sz="1800" b="1" i="0" u="none" strike="noStrike" kern="1200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-משוב שוטף לתלמידים כדי</a:t>
          </a:r>
          <a:r>
            <a:rPr kumimoji="0" lang="he-IL" altLang="he-IL" sz="1800" b="1" i="0" u="none" strike="noStrike" kern="1200" cap="none" normalizeH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 להפוך את הלימוד </a:t>
          </a:r>
          <a:r>
            <a:rPr kumimoji="0" lang="he-IL" altLang="he-IL" sz="1800" b="1" i="0" u="none" strike="noStrike" kern="1200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ליעיל </a:t>
          </a:r>
        </a:p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e-IL" altLang="he-IL" sz="1800" b="1" i="0" u="none" strike="noStrike" kern="1200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-סביבה בטוחה חברתית ואישית המאפשרת "נטילת</a:t>
          </a:r>
          <a:r>
            <a:rPr kumimoji="0" lang="he-IL" altLang="he-IL" sz="1800" b="1" i="0" u="none" strike="noStrike" kern="1200" cap="none" normalizeH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inherit"/>
              <a:cs typeface="Arial" pitchFamily="34" charset="0"/>
            </a:rPr>
            <a:t> סיכונים"</a:t>
          </a:r>
          <a:endParaRPr lang="he-IL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844965" y="2663091"/>
        <a:ext cx="2879923" cy="2364039"/>
      </dsp:txXfrm>
    </dsp:sp>
    <dsp:sp modelId="{753383B2-056C-4741-B9E9-6AEE6D82309B}">
      <dsp:nvSpPr>
        <dsp:cNvPr id="0" name=""/>
        <dsp:cNvSpPr/>
      </dsp:nvSpPr>
      <dsp:spPr>
        <a:xfrm>
          <a:off x="7169420" y="0"/>
          <a:ext cx="3334017" cy="54129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>
              <a:solidFill>
                <a:schemeClr val="accent5">
                  <a:lumMod val="50000"/>
                </a:schemeClr>
              </a:solidFill>
            </a:rPr>
            <a:t>חברתי</a:t>
          </a:r>
          <a:endParaRPr lang="he-IL" sz="3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169420" y="0"/>
        <a:ext cx="3334017" cy="1623878"/>
      </dsp:txXfrm>
    </dsp:sp>
    <dsp:sp modelId="{61A8B455-FCCD-4015-9704-785D1012CB8B}">
      <dsp:nvSpPr>
        <dsp:cNvPr id="0" name=""/>
        <dsp:cNvSpPr/>
      </dsp:nvSpPr>
      <dsp:spPr>
        <a:xfrm>
          <a:off x="7502822" y="1625463"/>
          <a:ext cx="2667214" cy="163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accent5">
                  <a:lumMod val="50000"/>
                </a:schemeClr>
              </a:solidFill>
            </a:rPr>
            <a:t>מצב סוציו-אקונומי נמוך משפיע לרעה על ידע אוצר מילים ויכולות דיבור</a:t>
          </a:r>
          <a:endParaRPr lang="he-IL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550624" y="1673265"/>
        <a:ext cx="2571610" cy="1536467"/>
      </dsp:txXfrm>
    </dsp:sp>
    <dsp:sp modelId="{44CDD8D3-87D0-4B14-BCA0-5647B6366891}">
      <dsp:nvSpPr>
        <dsp:cNvPr id="0" name=""/>
        <dsp:cNvSpPr/>
      </dsp:nvSpPr>
      <dsp:spPr>
        <a:xfrm>
          <a:off x="7502822" y="3508623"/>
          <a:ext cx="2667214" cy="163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altLang="he-IL" sz="1800" b="1" kern="1200" dirty="0" smtClean="0">
              <a:solidFill>
                <a:schemeClr val="accent5">
                  <a:lumMod val="50000"/>
                </a:schemeClr>
              </a:solidFill>
            </a:rPr>
            <a:t>חוסר הזדמנויות לפיתוח השפה הדבורה ביום יום. </a:t>
          </a:r>
          <a:endParaRPr lang="he-IL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550624" y="3556425"/>
        <a:ext cx="2571610" cy="1536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8483D-3B41-4C5B-8CA4-299C223B5DA1}">
      <dsp:nvSpPr>
        <dsp:cNvPr id="0" name=""/>
        <dsp:cNvSpPr/>
      </dsp:nvSpPr>
      <dsp:spPr>
        <a:xfrm>
          <a:off x="-257149" y="1108582"/>
          <a:ext cx="2960100" cy="2967101"/>
        </a:xfrm>
        <a:prstGeom prst="ellipse">
          <a:avLst/>
        </a:prstGeom>
        <a:solidFill>
          <a:srgbClr val="BFBFBF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27432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err="1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חוזקות</a:t>
          </a:r>
          <a:endParaRPr lang="he-IL" sz="20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FFFFFF"/>
              </a:solidFill>
            </a:rPr>
            <a:t>-ידע תיאורטי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FFFFFF"/>
              </a:solidFill>
            </a:rPr>
            <a:t>-ידע מעשי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FFFFFF"/>
              </a:solidFill>
            </a:rPr>
            <a:t>- הובלה של אגף שפות</a:t>
          </a:r>
        </a:p>
      </dsp:txBody>
      <dsp:txXfrm>
        <a:off x="216466" y="1108582"/>
        <a:ext cx="2486484" cy="2967101"/>
      </dsp:txXfrm>
    </dsp:sp>
    <dsp:sp modelId="{A51EEC41-7F68-4654-B787-F797CC89AE9A}">
      <dsp:nvSpPr>
        <dsp:cNvPr id="0" name=""/>
        <dsp:cNvSpPr/>
      </dsp:nvSpPr>
      <dsp:spPr>
        <a:xfrm>
          <a:off x="-111020" y="964794"/>
          <a:ext cx="844326" cy="844326"/>
        </a:xfrm>
        <a:prstGeom prst="ellipse">
          <a:avLst/>
        </a:prstGeom>
        <a:solidFill>
          <a:srgbClr val="BFBFBF"/>
        </a:solidFill>
        <a:ln w="22225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S</a:t>
          </a:r>
        </a:p>
      </dsp:txBody>
      <dsp:txXfrm>
        <a:off x="12629" y="1088443"/>
        <a:ext cx="597028" cy="597028"/>
      </dsp:txXfrm>
    </dsp:sp>
    <dsp:sp modelId="{D71620C5-29E2-480A-A3E0-E1609382498C}">
      <dsp:nvSpPr>
        <dsp:cNvPr id="0" name=""/>
        <dsp:cNvSpPr/>
      </dsp:nvSpPr>
      <dsp:spPr>
        <a:xfrm>
          <a:off x="2521737" y="1039830"/>
          <a:ext cx="2960100" cy="2967101"/>
        </a:xfrm>
        <a:prstGeom prst="ellipse">
          <a:avLst/>
        </a:prstGeom>
        <a:solidFill>
          <a:srgbClr val="A6A6A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27432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חולשות</a:t>
          </a:r>
          <a:r>
            <a:rPr lang="en-US" sz="2000" kern="1200" dirty="0" smtClean="0">
              <a:solidFill>
                <a:srgbClr val="FFFFFF"/>
              </a:solidFill>
            </a:rPr>
            <a:t> </a:t>
          </a:r>
          <a:endParaRPr lang="en-US" sz="2000" kern="1200" dirty="0">
            <a:solidFill>
              <a:srgbClr val="FFFFFF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</a:rPr>
            <a:t>-</a:t>
          </a:r>
          <a:r>
            <a:rPr lang="he-IL" sz="1800" kern="1200" dirty="0" smtClean="0">
              <a:solidFill>
                <a:schemeClr val="bg1"/>
              </a:solidFill>
            </a:rPr>
            <a:t>החסמים/פערים חברתיים וסוציו- אקונומיים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chemeClr val="bg1"/>
              </a:solidFill>
            </a:rPr>
            <a:t>-הצורך בחוויה חיובית ובאופן מצטבר</a:t>
          </a:r>
        </a:p>
      </dsp:txBody>
      <dsp:txXfrm>
        <a:off x="2995353" y="1039830"/>
        <a:ext cx="2486484" cy="2967101"/>
      </dsp:txXfrm>
    </dsp:sp>
    <dsp:sp modelId="{FCBD1CC0-A9BB-4778-BECA-345AE7E4BF3E}">
      <dsp:nvSpPr>
        <dsp:cNvPr id="0" name=""/>
        <dsp:cNvSpPr/>
      </dsp:nvSpPr>
      <dsp:spPr>
        <a:xfrm>
          <a:off x="2687867" y="898073"/>
          <a:ext cx="844326" cy="844326"/>
        </a:xfrm>
        <a:prstGeom prst="ellipse">
          <a:avLst/>
        </a:prstGeom>
        <a:solidFill>
          <a:srgbClr val="A6A6A6"/>
        </a:solidFill>
        <a:ln w="22225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W</a:t>
          </a:r>
        </a:p>
      </dsp:txBody>
      <dsp:txXfrm>
        <a:off x="2811516" y="1021722"/>
        <a:ext cx="597028" cy="597028"/>
      </dsp:txXfrm>
    </dsp:sp>
    <dsp:sp modelId="{F92D1AF4-0E07-450D-BC35-F29C4B1AE32B}">
      <dsp:nvSpPr>
        <dsp:cNvPr id="0" name=""/>
        <dsp:cNvSpPr/>
      </dsp:nvSpPr>
      <dsp:spPr>
        <a:xfrm>
          <a:off x="5392210" y="1066135"/>
          <a:ext cx="2960100" cy="2967101"/>
        </a:xfrm>
        <a:prstGeom prst="ellipse">
          <a:avLst/>
        </a:prstGeom>
        <a:solidFill>
          <a:srgbClr val="7F7F7F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27432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הזדמנויות</a:t>
          </a:r>
          <a:r>
            <a:rPr lang="en-US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solidFill>
                <a:schemeClr val="bg1"/>
              </a:solidFill>
            </a:rPr>
            <a:t>-עניין משותף, משאבים (תכנית חומש)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solidFill>
                <a:schemeClr val="bg1"/>
              </a:solidFill>
            </a:rPr>
            <a:t>-ההכרה בחשיבות העברית לכל תלמיד בחברה הערבית ויש להתחיל מוקדם (מוביליות חברתית)</a:t>
          </a:r>
          <a:endParaRPr lang="en-US" sz="1800" b="0" kern="1200" dirty="0"/>
        </a:p>
      </dsp:txBody>
      <dsp:txXfrm>
        <a:off x="5865826" y="1066135"/>
        <a:ext cx="2486484" cy="2967101"/>
      </dsp:txXfrm>
    </dsp:sp>
    <dsp:sp modelId="{AF1592E9-5C53-449B-8018-5EB36BC01428}">
      <dsp:nvSpPr>
        <dsp:cNvPr id="0" name=""/>
        <dsp:cNvSpPr/>
      </dsp:nvSpPr>
      <dsp:spPr>
        <a:xfrm>
          <a:off x="5714667" y="837225"/>
          <a:ext cx="844326" cy="844326"/>
        </a:xfrm>
        <a:prstGeom prst="ellipse">
          <a:avLst/>
        </a:prstGeom>
        <a:solidFill>
          <a:srgbClr val="7F7F7F"/>
        </a:solidFill>
        <a:ln w="22225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O</a:t>
          </a:r>
        </a:p>
      </dsp:txBody>
      <dsp:txXfrm>
        <a:off x="5838316" y="960874"/>
        <a:ext cx="597028" cy="597028"/>
      </dsp:txXfrm>
    </dsp:sp>
    <dsp:sp modelId="{DB3D7275-A85D-4283-83AA-4DBBDA0B820B}">
      <dsp:nvSpPr>
        <dsp:cNvPr id="0" name=""/>
        <dsp:cNvSpPr/>
      </dsp:nvSpPr>
      <dsp:spPr>
        <a:xfrm>
          <a:off x="8292275" y="1093219"/>
          <a:ext cx="2960100" cy="2967101"/>
        </a:xfrm>
        <a:prstGeom prst="ellipse">
          <a:avLst/>
        </a:prstGeom>
        <a:solidFill>
          <a:srgbClr val="595959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27432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איומים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-מחסור במורים איכותיים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-חסם אידיאולוגי בלמידת עברית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b="0" kern="1200" dirty="0" smtClean="0">
            <a:solidFill>
              <a:schemeClr val="bg1"/>
            </a:solidFill>
          </a:endParaRPr>
        </a:p>
      </dsp:txBody>
      <dsp:txXfrm>
        <a:off x="8765891" y="1093219"/>
        <a:ext cx="2486484" cy="2967101"/>
      </dsp:txXfrm>
    </dsp:sp>
    <dsp:sp modelId="{909B06FC-AD69-4F04-8940-71D59CAD11A9}">
      <dsp:nvSpPr>
        <dsp:cNvPr id="0" name=""/>
        <dsp:cNvSpPr/>
      </dsp:nvSpPr>
      <dsp:spPr>
        <a:xfrm>
          <a:off x="8578893" y="880987"/>
          <a:ext cx="844326" cy="844326"/>
        </a:xfrm>
        <a:prstGeom prst="ellipse">
          <a:avLst/>
        </a:prstGeom>
        <a:solidFill>
          <a:srgbClr val="595959"/>
        </a:solidFill>
        <a:ln w="22225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T</a:t>
          </a:r>
        </a:p>
      </dsp:txBody>
      <dsp:txXfrm>
        <a:off x="8702542" y="1004636"/>
        <a:ext cx="597028" cy="597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366289-7251-4248-8185-9FEDE67FE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11AAB-DA95-4CED-94BD-874BA4394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D0D4-6341-4059-9D73-098573890B8F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22C7-E745-4972-ADB2-26864641F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AA558-CC6A-4543-8082-2ECED10B3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EF11-4551-44CC-8138-2C9C44119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4C05-FCBF-48B1-ABC9-9F817F02AAEB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E5D6-E240-4AB4-B03F-F45C58F87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4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91fdeb162c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91fdeb162c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5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8b73f124fe_0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8b73f124fe_0_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35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0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589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29849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8380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137758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472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298471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444517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3444519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138807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9138806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8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2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27" y="709565"/>
            <a:ext cx="6650991" cy="699407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632857"/>
            <a:ext cx="6650991" cy="4205188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622917" y="3322281"/>
            <a:ext cx="3367862" cy="33678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Watermark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350" y="2312987"/>
            <a:ext cx="731520" cy="73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7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2884F1-FFEA-405F-9602-3DCA865EDA4E}" type="datetime1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95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4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numbers">
  <p:cSld name="Title and Three numbers">
    <p:bg>
      <p:bgPr>
        <a:solidFill>
          <a:schemeClr val="accen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8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179" name="Google Shape;179;p18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" name="Google Shape;184;p18"/>
          <p:cNvSpPr/>
          <p:nvPr/>
        </p:nvSpPr>
        <p:spPr>
          <a:xfrm>
            <a:off x="605007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1072000" y="921300"/>
            <a:ext cx="10050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2" hasCustomPrompt="1"/>
          </p:nvPr>
        </p:nvSpPr>
        <p:spPr>
          <a:xfrm>
            <a:off x="1358567" y="1975733"/>
            <a:ext cx="38780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1"/>
          </p:nvPr>
        </p:nvSpPr>
        <p:spPr>
          <a:xfrm>
            <a:off x="1358567" y="2545467"/>
            <a:ext cx="38780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 idx="3" hasCustomPrompt="1"/>
          </p:nvPr>
        </p:nvSpPr>
        <p:spPr>
          <a:xfrm>
            <a:off x="1358567" y="3208800"/>
            <a:ext cx="38780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4"/>
          </p:nvPr>
        </p:nvSpPr>
        <p:spPr>
          <a:xfrm>
            <a:off x="1358567" y="3778533"/>
            <a:ext cx="38780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title" idx="5" hasCustomPrompt="1"/>
          </p:nvPr>
        </p:nvSpPr>
        <p:spPr>
          <a:xfrm>
            <a:off x="1358567" y="4441867"/>
            <a:ext cx="38780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6"/>
          </p:nvPr>
        </p:nvSpPr>
        <p:spPr>
          <a:xfrm>
            <a:off x="1358567" y="5011600"/>
            <a:ext cx="38780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24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6534" y="4284627"/>
            <a:ext cx="11292840" cy="201167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695849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6534" y="4114808"/>
            <a:ext cx="1129284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22083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42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8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87" name="Google Shape;87;p8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8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3502800" y="4374600"/>
            <a:ext cx="51864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3502800" y="1673400"/>
            <a:ext cx="5186400" cy="2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52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905648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0809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90564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3580809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4070D-8484-4B7B-ADE0-4CCDD6380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8626" y="5120639"/>
            <a:ext cx="12200626" cy="173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940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rgbClr val="4653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940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897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42900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52639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52639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9409888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409891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53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2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92" r:id="rId8"/>
    <p:sldLayoutId id="2147483690" r:id="rId9"/>
    <p:sldLayoutId id="2147483691" r:id="rId10"/>
    <p:sldLayoutId id="2147483679" r:id="rId11"/>
    <p:sldLayoutId id="2147483680" r:id="rId12"/>
    <p:sldLayoutId id="2147483688" r:id="rId13"/>
    <p:sldLayoutId id="2147483686" r:id="rId14"/>
    <p:sldLayoutId id="2147483689" r:id="rId15"/>
    <p:sldLayoutId id="2147483683" r:id="rId16"/>
    <p:sldLayoutId id="2147483681" r:id="rId17"/>
    <p:sldLayoutId id="2147483682" r:id="rId18"/>
    <p:sldLayoutId id="2147483693" r:id="rId19"/>
    <p:sldLayoutId id="2147483697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zionale@education.gov.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AE3B0CEE-6B9C-E470-8976-2AEF71C8F4CB}"/>
              </a:ext>
            </a:extLst>
          </p:cNvPr>
          <p:cNvSpPr txBox="1">
            <a:spLocks/>
          </p:cNvSpPr>
          <p:nvPr/>
        </p:nvSpPr>
        <p:spPr>
          <a:xfrm>
            <a:off x="611422" y="6162268"/>
            <a:ext cx="3260133" cy="1017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3200" b="1" dirty="0" smtClean="0"/>
              <a:t>עברית לדוברי ערבית</a:t>
            </a:r>
          </a:p>
          <a:p>
            <a:pPr algn="ctr"/>
            <a:endParaRPr lang="he-IL" sz="3200" b="1" dirty="0"/>
          </a:p>
          <a:p>
            <a:pPr algn="ctr"/>
            <a:r>
              <a:rPr lang="he-IL" sz="3200" b="1" dirty="0" smtClean="0"/>
              <a:t>שולחן עגול</a:t>
            </a:r>
          </a:p>
          <a:p>
            <a:pPr algn="ctr"/>
            <a:r>
              <a:rPr lang="he-IL" sz="3200" b="1" dirty="0" smtClean="0"/>
              <a:t>24.1.23</a:t>
            </a:r>
          </a:p>
          <a:p>
            <a:pPr algn="ctr"/>
            <a:endParaRPr lang="he-IL" sz="3200" b="1" dirty="0"/>
          </a:p>
          <a:p>
            <a:pPr algn="ctr"/>
            <a:endParaRPr lang="he-IL" sz="3200" b="1" dirty="0" smtClean="0"/>
          </a:p>
          <a:p>
            <a:pPr algn="ctr"/>
            <a:endParaRPr lang="he-IL" sz="4800" b="1" dirty="0" smtClean="0"/>
          </a:p>
          <a:p>
            <a:pPr algn="ctr"/>
            <a:r>
              <a:rPr lang="he-IL" sz="4000" b="1" dirty="0" smtClean="0"/>
              <a:t> </a:t>
            </a:r>
          </a:p>
          <a:p>
            <a:pPr algn="ctr"/>
            <a:endParaRPr lang="en-US" sz="9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5F759-7A42-7E33-0A52-E6068EC0ED18}"/>
              </a:ext>
            </a:extLst>
          </p:cNvPr>
          <p:cNvSpPr txBox="1"/>
          <p:nvPr/>
        </p:nvSpPr>
        <p:spPr>
          <a:xfrm>
            <a:off x="4071517" y="6283061"/>
            <a:ext cx="7453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A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tzionale@education.gov.il</a:t>
            </a:r>
            <a:r>
              <a:rPr lang="he-IL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endParaRPr lang="en-IL" sz="105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4" descr="C:\Users\Gail\AppData\Local\Microsoft\Windows\INetCache\IE\3105B2WL\Emblem_of_Israel.svg[1].png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" y="-18458"/>
            <a:ext cx="864944" cy="12213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74613" y="133351"/>
            <a:ext cx="3614260" cy="90024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/>
            <a:r>
              <a:rPr lang="he-IL" b="1" dirty="0"/>
              <a:t>משרד החינוך</a:t>
            </a:r>
            <a:endParaRPr lang="en-US" dirty="0"/>
          </a:p>
          <a:p>
            <a:pPr algn="ctr" rtl="1"/>
            <a:r>
              <a:rPr lang="he-IL" b="1" dirty="0"/>
              <a:t>המזכירות הפדגוגית </a:t>
            </a:r>
            <a:endParaRPr lang="en-US" dirty="0"/>
          </a:p>
          <a:p>
            <a:pPr algn="ctr" rtl="1"/>
            <a:r>
              <a:rPr lang="he-IL" b="1" dirty="0"/>
              <a:t>אגף שפות 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5135418" y="5061527"/>
            <a:ext cx="5256417" cy="1639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he-IL" b="1" dirty="0" smtClean="0">
                <a:solidFill>
                  <a:schemeClr val="tx1"/>
                </a:solidFill>
              </a:rPr>
              <a:t>ד"ר ציונה לוי</a:t>
            </a:r>
            <a:br>
              <a:rPr lang="he-IL" b="1" dirty="0" smtClean="0">
                <a:solidFill>
                  <a:schemeClr val="tx1"/>
                </a:solidFill>
              </a:rPr>
            </a:br>
            <a:r>
              <a:rPr lang="he-IL" sz="2000" b="1" dirty="0" smtClean="0">
                <a:solidFill>
                  <a:schemeClr val="tx1"/>
                </a:solidFill>
              </a:rPr>
              <a:t>מנהלת אגף שפות </a:t>
            </a:r>
            <a:br>
              <a:rPr lang="he-IL" sz="2000" b="1" dirty="0" smtClean="0">
                <a:solidFill>
                  <a:schemeClr val="tx1"/>
                </a:solidFill>
              </a:rPr>
            </a:br>
            <a:r>
              <a:rPr lang="he-IL" sz="2000" b="1" dirty="0" err="1" smtClean="0">
                <a:solidFill>
                  <a:schemeClr val="tx1"/>
                </a:solidFill>
              </a:rPr>
              <a:t>ומפמ"רית</a:t>
            </a:r>
            <a:r>
              <a:rPr lang="he-IL" sz="2000" b="1" dirty="0" smtClean="0">
                <a:solidFill>
                  <a:schemeClr val="tx1"/>
                </a:solidFill>
              </a:rPr>
              <a:t> על הוראת האנגלית</a:t>
            </a:r>
            <a:br>
              <a:rPr lang="he-IL" sz="2000" b="1" dirty="0" smtClean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עברית לדוברי ערבית | תכנית היל&quot;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99" y="727048"/>
            <a:ext cx="6865654" cy="39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החוקים לקביעת יעדים מכירתיים (וגם כאלה שלא) - הטורבו העסקי | מאיץ העסקים של  ישראל">
            <a:extLst>
              <a:ext uri="{FF2B5EF4-FFF2-40B4-BE49-F238E27FC236}">
                <a16:creationId xmlns:a16="http://schemas.microsoft.com/office/drawing/2014/main" id="{62ECF692-A939-9A0B-FB39-9A703996B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r="-1" b="-1"/>
          <a:stretch/>
        </p:blipFill>
        <p:spPr bwMode="auto">
          <a:xfrm>
            <a:off x="5103756" y="556771"/>
            <a:ext cx="6995882" cy="489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402B4-3BD6-B09D-FC29-1DC32EB26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145" y="1819568"/>
            <a:ext cx="11665528" cy="3759196"/>
          </a:xfrm>
        </p:spPr>
        <p:txBody>
          <a:bodyPr anchor="ctr">
            <a:noAutofit/>
          </a:bodyPr>
          <a:lstStyle/>
          <a:p>
            <a:pPr marL="45720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400" b="1" dirty="0" smtClean="0">
                <a:latin typeface="Arial" panose="020B0604020202020204" pitchFamily="34" charset="0"/>
              </a:rPr>
              <a:t>כתיבת ת"ל לפי סטנדרט בינלאומי ללימוד שפה</a:t>
            </a:r>
            <a:r>
              <a:rPr lang="en-US" sz="2400" b="1" dirty="0" smtClean="0">
                <a:latin typeface="Arial" panose="020B0604020202020204" pitchFamily="34" charset="0"/>
              </a:rPr>
              <a:t>CEFR </a:t>
            </a:r>
            <a:r>
              <a:rPr lang="he-IL" sz="2400" b="1" dirty="0" smtClean="0">
                <a:latin typeface="Arial" panose="020B0604020202020204" pitchFamily="34" charset="0"/>
              </a:rPr>
              <a:t> -מיומנויות תקשורתיות</a:t>
            </a:r>
          </a:p>
          <a:p>
            <a:pPr marL="45720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400" b="1" dirty="0" smtClean="0">
                <a:latin typeface="Arial" panose="020B0604020202020204" pitchFamily="34" charset="0"/>
              </a:rPr>
              <a:t>תהליך ייעוץ משפטי ופתיחת ועדת להמשך כתיבה</a:t>
            </a:r>
            <a:endParaRPr lang="en-US" sz="2400" b="1" dirty="0" smtClean="0">
              <a:latin typeface="Arial" panose="020B0604020202020204" pitchFamily="34" charset="0"/>
            </a:endParaRPr>
          </a:p>
          <a:p>
            <a:pPr marL="45720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400" b="1" dirty="0" smtClean="0">
                <a:latin typeface="Arial" panose="020B0604020202020204" pitchFamily="34" charset="0"/>
              </a:rPr>
              <a:t>מבחן שפה דבורה מתוקשב בדגם אנגלית – פיילוט במגמת התרחבות</a:t>
            </a:r>
          </a:p>
          <a:p>
            <a:pPr marL="45720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400" b="1" dirty="0" smtClean="0">
                <a:latin typeface="Arial" panose="020B0604020202020204" pitchFamily="34" charset="0"/>
              </a:rPr>
              <a:t>פיתוח </a:t>
            </a:r>
            <a:r>
              <a:rPr lang="he-IL" sz="2400" b="1" dirty="0">
                <a:latin typeface="Arial" panose="020B0604020202020204" pitchFamily="34" charset="0"/>
              </a:rPr>
              <a:t>מקצועי </a:t>
            </a:r>
            <a:r>
              <a:rPr lang="he-IL" sz="2400" b="1" dirty="0" smtClean="0">
                <a:latin typeface="Arial" panose="020B0604020202020204" pitchFamily="34" charset="0"/>
              </a:rPr>
              <a:t>למורים בהובלת מומחים  (3 ימים מרוכזים לחברה הערבית והשתלמות עם התנעה רחבה בחברה הדרוזית) </a:t>
            </a:r>
          </a:p>
          <a:p>
            <a:pPr marL="45720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400" b="1" dirty="0" smtClean="0">
                <a:latin typeface="Arial" panose="020B0604020202020204" pitchFamily="34" charset="0"/>
              </a:rPr>
              <a:t>תגבור </a:t>
            </a:r>
            <a:r>
              <a:rPr lang="he-IL" sz="2400" b="1" dirty="0">
                <a:latin typeface="Arial" panose="020B0604020202020204" pitchFamily="34" charset="0"/>
              </a:rPr>
              <a:t>מערך ההדרכה </a:t>
            </a:r>
            <a:r>
              <a:rPr lang="he-IL" sz="2400" b="1" dirty="0" smtClean="0">
                <a:latin typeface="Arial" panose="020B0604020202020204" pitchFamily="34" charset="0"/>
              </a:rPr>
              <a:t>של מדריכי מפמ"ר בבתי-הספר </a:t>
            </a:r>
            <a:r>
              <a:rPr lang="he-IL" sz="2400" b="1" dirty="0">
                <a:latin typeface="Arial" panose="020B0604020202020204" pitchFamily="34" charset="0"/>
              </a:rPr>
              <a:t>היסודיים, בחט"ב </a:t>
            </a:r>
            <a:r>
              <a:rPr lang="he-IL" sz="2400" b="1" dirty="0" err="1" smtClean="0">
                <a:latin typeface="Arial" panose="020B0604020202020204" pitchFamily="34" charset="0"/>
              </a:rPr>
              <a:t>ובעי"ס</a:t>
            </a:r>
            <a:endParaRPr lang="he-IL" sz="2400" b="1" dirty="0" smtClean="0">
              <a:latin typeface="Arial" panose="020B0604020202020204" pitchFamily="34" charset="0"/>
            </a:endParaRPr>
          </a:p>
          <a:p>
            <a:pPr marL="45720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400" b="1" dirty="0" smtClean="0">
                <a:latin typeface="Arial" panose="020B0604020202020204" pitchFamily="34" charset="0"/>
              </a:rPr>
              <a:t>תהליכים לעדכון דרישת רישיונות ההוראה בחוזר מנכ"ל ותהליך החלת מבחן הבקיאות למורים חדשים</a:t>
            </a:r>
          </a:p>
          <a:p>
            <a:pPr marL="45720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400" b="1" dirty="0" smtClean="0">
                <a:latin typeface="Arial" panose="020B0604020202020204" pitchFamily="34" charset="0"/>
              </a:rPr>
              <a:t>כתיבת </a:t>
            </a:r>
            <a:r>
              <a:rPr lang="he-IL" sz="2400" b="1" dirty="0">
                <a:latin typeface="Arial" panose="020B0604020202020204" pitchFamily="34" charset="0"/>
              </a:rPr>
              <a:t>יחידות הוראה </a:t>
            </a:r>
            <a:r>
              <a:rPr lang="he-IL" sz="2400" b="1" dirty="0" smtClean="0">
                <a:latin typeface="Arial" panose="020B0604020202020204" pitchFamily="34" charset="0"/>
              </a:rPr>
              <a:t>חדשניות </a:t>
            </a:r>
            <a:endParaRPr lang="he-IL" sz="2400" b="1" dirty="0">
              <a:latin typeface="Arial" panose="020B0604020202020204" pitchFamily="34" charset="0"/>
            </a:endParaRPr>
          </a:p>
          <a:p>
            <a:pPr marL="45720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400" b="1" dirty="0" smtClean="0">
                <a:latin typeface="Arial" panose="020B0604020202020204" pitchFamily="34" charset="0"/>
              </a:rPr>
              <a:t>תחילת שיח עם </a:t>
            </a:r>
            <a:r>
              <a:rPr lang="he-IL" sz="2400" b="1" dirty="0" err="1" smtClean="0">
                <a:latin typeface="Arial" panose="020B0604020202020204" pitchFamily="34" charset="0"/>
              </a:rPr>
              <a:t>מינהל</a:t>
            </a:r>
            <a:r>
              <a:rPr lang="he-IL" sz="2400" b="1" dirty="0" smtClean="0">
                <a:latin typeface="Arial" panose="020B0604020202020204" pitchFamily="34" charset="0"/>
              </a:rPr>
              <a:t> עובדי הוראה לטיוב תכניות ההוראה במכללות </a:t>
            </a:r>
          </a:p>
          <a:p>
            <a:pPr marL="45720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400" b="1" dirty="0" smtClean="0">
                <a:latin typeface="Arial" panose="020B0604020202020204" pitchFamily="34" charset="0"/>
              </a:rPr>
              <a:t>קבלת תקציב </a:t>
            </a:r>
            <a:r>
              <a:rPr lang="he-IL" sz="2400" b="1" dirty="0" err="1" smtClean="0">
                <a:latin typeface="Arial" panose="020B0604020202020204" pitchFamily="34" charset="0"/>
              </a:rPr>
              <a:t>ותיחור</a:t>
            </a:r>
            <a:r>
              <a:rPr lang="he-IL" sz="2400" b="1" dirty="0" smtClean="0">
                <a:latin typeface="Arial" panose="020B0604020202020204" pitchFamily="34" charset="0"/>
              </a:rPr>
              <a:t> ל</a:t>
            </a:r>
            <a:r>
              <a:rPr lang="he-IL" sz="2400" b="1" dirty="0" smtClean="0"/>
              <a:t>פיתוח אמצעים ללמידה עצמית בקורסים דיגיטליים לתלמידים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b="1" dirty="0" smtClean="0"/>
              <a:t>הצבת מדדי תפוקה ותוצאה שפה דבורה – מבחן </a:t>
            </a:r>
            <a:r>
              <a:rPr lang="he-IL" sz="2400" b="1" dirty="0" err="1" smtClean="0"/>
              <a:t>עלד"ע</a:t>
            </a:r>
            <a:r>
              <a:rPr lang="he-IL" sz="2400" b="1" dirty="0" smtClean="0"/>
              <a:t> ליסודי וחט"ב (</a:t>
            </a:r>
            <a:r>
              <a:rPr lang="he-IL" sz="2400" b="1" dirty="0" err="1" smtClean="0"/>
              <a:t>ראמ"ה</a:t>
            </a:r>
            <a:r>
              <a:rPr lang="he-IL" sz="2400" b="1" dirty="0" smtClean="0"/>
              <a:t>)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b="1" dirty="0" smtClean="0"/>
              <a:t>בחינת </a:t>
            </a:r>
            <a:r>
              <a:rPr lang="he-IL" sz="2400" b="1" dirty="0"/>
              <a:t>מבחן הבגרות והתאמתה לדרישות ה- </a:t>
            </a:r>
            <a:r>
              <a:rPr lang="en-US" sz="2400" b="1" dirty="0" smtClean="0"/>
              <a:t>CEFR</a:t>
            </a:r>
            <a:endParaRPr lang="he-IL" sz="2400" b="1" dirty="0" smtClean="0"/>
          </a:p>
          <a:p>
            <a:pPr marL="457200" indent="-457200" algn="r" rtl="1">
              <a:buFont typeface="+mj-lt"/>
              <a:buAutoNum type="arabicPeriod"/>
            </a:pPr>
            <a:r>
              <a:rPr lang="he-IL" sz="2400" b="1" dirty="0" smtClean="0"/>
              <a:t>תחילת שיח עם </a:t>
            </a:r>
            <a:r>
              <a:rPr lang="he-IL" sz="2400" b="1" dirty="0" err="1" smtClean="0"/>
              <a:t>המל"ג</a:t>
            </a:r>
            <a:r>
              <a:rPr lang="he-IL" sz="2400" b="1" dirty="0" smtClean="0"/>
              <a:t> לגבי הדרישות והנגשה של ההשכלה הגבוהה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109" y="83127"/>
            <a:ext cx="105109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עשינו כבר?</a:t>
            </a:r>
            <a:endParaRPr lang="he-IL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979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04459" y="64645"/>
            <a:ext cx="11029616" cy="988332"/>
          </a:xfrm>
        </p:spPr>
        <p:txBody>
          <a:bodyPr>
            <a:normAutofit/>
          </a:bodyPr>
          <a:lstStyle/>
          <a:p>
            <a:pPr algn="r" rtl="1"/>
            <a:r>
              <a:rPr lang="he-IL" sz="3600" b="1" dirty="0" smtClean="0"/>
              <a:t>תכניות לטווח הקרוב והרחוק </a:t>
            </a:r>
            <a:r>
              <a:rPr lang="he-IL" sz="3600" b="1" u="sng" dirty="0" smtClean="0"/>
              <a:t>כמשימה לאומית:</a:t>
            </a:r>
            <a:endParaRPr lang="he-IL" sz="36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81193" y="2994617"/>
            <a:ext cx="5194767" cy="3633047"/>
          </a:xfrm>
        </p:spPr>
        <p:txBody>
          <a:bodyPr>
            <a:normAutofit fontScale="92500"/>
          </a:bodyPr>
          <a:lstStyle/>
          <a:p>
            <a:pPr algn="r" rtl="1"/>
            <a:r>
              <a:rPr lang="he-IL" sz="2400" b="1" dirty="0" smtClean="0"/>
              <a:t>שעה תוספתית להוראת שפה דבורה </a:t>
            </a:r>
            <a:r>
              <a:rPr lang="he-IL" sz="2400" b="1" dirty="0" err="1" smtClean="0"/>
              <a:t>בחטי"ע</a:t>
            </a:r>
            <a:r>
              <a:rPr lang="he-IL" sz="2400" b="1" dirty="0" smtClean="0"/>
              <a:t> (תכנית עבודה)</a:t>
            </a:r>
          </a:p>
          <a:p>
            <a:pPr algn="r" rtl="1"/>
            <a:r>
              <a:rPr lang="he-IL" sz="2400" b="1" dirty="0" smtClean="0"/>
              <a:t>פיתוח </a:t>
            </a:r>
            <a:r>
              <a:rPr lang="he-IL" sz="2400" b="1" dirty="0"/>
              <a:t>מקצועי של המורים </a:t>
            </a:r>
            <a:r>
              <a:rPr lang="he-IL" sz="2400" b="1" dirty="0" smtClean="0"/>
              <a:t>להעמקת </a:t>
            </a:r>
            <a:r>
              <a:rPr lang="he-IL" sz="2400" b="1" dirty="0"/>
              <a:t>הידע, תחושת הגאווה המקצועית, </a:t>
            </a:r>
            <a:r>
              <a:rPr lang="he-IL" sz="2400" b="1" dirty="0" smtClean="0"/>
              <a:t>והקהילתיות</a:t>
            </a:r>
            <a:r>
              <a:rPr lang="he-IL" sz="2400" b="1" dirty="0"/>
              <a:t> </a:t>
            </a:r>
            <a:r>
              <a:rPr lang="he-IL" sz="2400" b="1" dirty="0" smtClean="0"/>
              <a:t>לחיזוק 4 </a:t>
            </a:r>
            <a:r>
              <a:rPr lang="he-IL" sz="2400" b="1" dirty="0" err="1" smtClean="0"/>
              <a:t>אופנויות</a:t>
            </a:r>
            <a:r>
              <a:rPr lang="he-IL" sz="2400" b="1" dirty="0" smtClean="0"/>
              <a:t> </a:t>
            </a:r>
            <a:r>
              <a:rPr lang="he-IL" sz="2400" b="1" dirty="0"/>
              <a:t>השפה בהתאמה לסטנדרטים </a:t>
            </a:r>
            <a:r>
              <a:rPr lang="he-IL" sz="2400" b="1" dirty="0" smtClean="0"/>
              <a:t>הבינלאומיים של הוראת שפה שנייה/זרה – </a:t>
            </a:r>
            <a:r>
              <a:rPr lang="fr-CA" sz="2400" b="1" dirty="0" smtClean="0"/>
              <a:t>CEFR</a:t>
            </a:r>
            <a:endParaRPr lang="he-IL" sz="2400" b="1" dirty="0" smtClean="0"/>
          </a:p>
          <a:p>
            <a:pPr algn="r" rtl="1"/>
            <a:r>
              <a:rPr lang="he-IL" sz="2400" b="1" dirty="0" smtClean="0"/>
              <a:t>המשך שיתופי פעולה </a:t>
            </a:r>
            <a:r>
              <a:rPr lang="he-IL" sz="2400" b="1" dirty="0" err="1" smtClean="0"/>
              <a:t>וסינכרון</a:t>
            </a:r>
            <a:r>
              <a:rPr lang="he-IL" sz="2400" b="1" dirty="0" smtClean="0"/>
              <a:t> עם גופים בעלי עניין (זרוע העבודה, מל"ג, קרנות...)</a:t>
            </a:r>
            <a:endParaRPr lang="en-IL" sz="2400" b="1" dirty="0"/>
          </a:p>
          <a:p>
            <a:pPr marL="0" indent="0" algn="r" rtl="1">
              <a:buNone/>
            </a:pP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86765" y="1865745"/>
            <a:ext cx="5847310" cy="4886037"/>
          </a:xfrm>
        </p:spPr>
        <p:txBody>
          <a:bodyPr>
            <a:normAutofit fontScale="92500"/>
          </a:bodyPr>
          <a:lstStyle/>
          <a:p>
            <a:pPr algn="r" rtl="1"/>
            <a:r>
              <a:rPr lang="he-IL" sz="2000" b="1" dirty="0"/>
              <a:t>תכניות פדגוגיות לקידום שפה דבורה בכיתות </a:t>
            </a:r>
            <a:r>
              <a:rPr lang="he-IL" sz="2000" b="1" dirty="0" smtClean="0"/>
              <a:t>היסודי לדוגמא </a:t>
            </a:r>
            <a:r>
              <a:rPr lang="en-US" sz="2000" b="1" dirty="0" smtClean="0"/>
              <a:t>E-TALENT</a:t>
            </a:r>
            <a:r>
              <a:rPr lang="en-US" sz="2000" b="1" dirty="0"/>
              <a:t>, LEARN IN TUNE</a:t>
            </a:r>
            <a:endParaRPr lang="he-IL" sz="2000" b="1" dirty="0"/>
          </a:p>
          <a:p>
            <a:pPr algn="r" rtl="1"/>
            <a:r>
              <a:rPr lang="he-IL" sz="2000" b="1" dirty="0"/>
              <a:t>שילוב טכנולוגיה ואפליקציות </a:t>
            </a:r>
            <a:r>
              <a:rPr lang="he-IL" sz="2000" b="1" dirty="0" smtClean="0"/>
              <a:t>בהוראה </a:t>
            </a:r>
          </a:p>
          <a:p>
            <a:pPr algn="r" rtl="1"/>
            <a:r>
              <a:rPr lang="he-IL" sz="2000" b="1" dirty="0" smtClean="0"/>
              <a:t>שילוב מיומנויות </a:t>
            </a:r>
            <a:r>
              <a:rPr lang="he-IL" sz="2000" b="1" dirty="0"/>
              <a:t>תקשורתיות </a:t>
            </a:r>
            <a:r>
              <a:rPr lang="he-IL" sz="2000" b="1" dirty="0" smtClean="0"/>
              <a:t>וחשיבה: </a:t>
            </a:r>
            <a:r>
              <a:rPr lang="he-IL" sz="2000" b="1" dirty="0" err="1" smtClean="0"/>
              <a:t>דיבייט</a:t>
            </a:r>
            <a:r>
              <a:rPr lang="he-IL" sz="2000" b="1" dirty="0" smtClean="0"/>
              <a:t> </a:t>
            </a:r>
            <a:r>
              <a:rPr lang="he-IL" sz="2000" b="1" dirty="0"/>
              <a:t>/ </a:t>
            </a:r>
            <a:r>
              <a:rPr lang="en-US" sz="2000" b="1" dirty="0"/>
              <a:t>Model UN</a:t>
            </a:r>
            <a:endParaRPr lang="fr-CA" sz="2000" b="1" dirty="0"/>
          </a:p>
          <a:p>
            <a:pPr algn="r" rtl="1"/>
            <a:r>
              <a:rPr lang="he-IL" sz="2000" b="1" dirty="0"/>
              <a:t>למידת תוכן </a:t>
            </a:r>
            <a:r>
              <a:rPr lang="he-IL" sz="2000" b="1" dirty="0" smtClean="0"/>
              <a:t>בעברית </a:t>
            </a:r>
            <a:r>
              <a:rPr lang="en-US" sz="2000" b="1" dirty="0" smtClean="0"/>
              <a:t> CBI</a:t>
            </a:r>
            <a:r>
              <a:rPr lang="he-IL" sz="2000" b="1" dirty="0" smtClean="0"/>
              <a:t> </a:t>
            </a:r>
            <a:r>
              <a:rPr lang="he-IL" sz="2000" b="1" dirty="0"/>
              <a:t>(גיאוגרפיה, שירים ומנגינות, לימודי סביבה, חינוך פיננסי) </a:t>
            </a:r>
          </a:p>
          <a:p>
            <a:pPr algn="r" rtl="1"/>
            <a:r>
              <a:rPr lang="he-IL" sz="2000" b="1" dirty="0" smtClean="0"/>
              <a:t>שפה דבורה </a:t>
            </a:r>
            <a:r>
              <a:rPr lang="he-IL" sz="2000" b="1" dirty="0" err="1" smtClean="0"/>
              <a:t>בחטי"ע</a:t>
            </a:r>
            <a:r>
              <a:rPr lang="he-IL" sz="2000" b="1" dirty="0" smtClean="0"/>
              <a:t>: הכנה </a:t>
            </a:r>
            <a:r>
              <a:rPr lang="he-IL" sz="2000" b="1" dirty="0"/>
              <a:t>להערכה פנימית וחיצונית </a:t>
            </a:r>
            <a:r>
              <a:rPr lang="en-US" sz="2000" b="1" dirty="0"/>
              <a:t>KEEP TALKING</a:t>
            </a:r>
            <a:r>
              <a:rPr lang="he-IL" sz="2000" b="1" dirty="0"/>
              <a:t>      </a:t>
            </a:r>
            <a:endParaRPr lang="fr-CA" sz="2000" b="1" dirty="0"/>
          </a:p>
          <a:p>
            <a:pPr algn="r" rtl="1"/>
            <a:r>
              <a:rPr lang="he-IL" sz="2000" b="1" dirty="0" smtClean="0"/>
              <a:t>קורסים דיגיטליים ללמידה </a:t>
            </a:r>
            <a:r>
              <a:rPr lang="he-IL" sz="2000" b="1" dirty="0"/>
              <a:t>עצמית </a:t>
            </a:r>
            <a:r>
              <a:rPr lang="he-IL" sz="2000" b="1" dirty="0" smtClean="0"/>
              <a:t>לפיתוח מיומנויות השפה </a:t>
            </a:r>
            <a:r>
              <a:rPr lang="en-US" sz="2000" b="1" dirty="0"/>
              <a:t>MOODLE</a:t>
            </a:r>
            <a:r>
              <a:rPr lang="he-IL" sz="2000" b="1" dirty="0" smtClean="0"/>
              <a:t> </a:t>
            </a:r>
            <a:endParaRPr lang="he-IL" sz="2000" b="1" dirty="0"/>
          </a:p>
          <a:p>
            <a:pPr algn="r" rtl="1"/>
            <a:r>
              <a:rPr lang="he-IL" sz="2000" b="1" dirty="0"/>
              <a:t>מבחן שפה דבורה מתוקשב ל-3-4-5 </a:t>
            </a:r>
            <a:r>
              <a:rPr lang="he-IL" sz="2000" b="1" dirty="0" err="1" smtClean="0"/>
              <a:t>יח"ל</a:t>
            </a:r>
            <a:endParaRPr lang="he-IL" sz="2000" b="1" dirty="0" smtClean="0"/>
          </a:p>
          <a:p>
            <a:pPr marL="0" indent="0" algn="r" rtl="1">
              <a:buNone/>
            </a:pPr>
            <a:endParaRPr lang="he-IL" sz="2000" dirty="0"/>
          </a:p>
        </p:txBody>
      </p:sp>
      <p:pic>
        <p:nvPicPr>
          <p:cNvPr id="1026" name="Picture 2" descr="ספר | dream, believe, achieve – Karen Sha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0"/>
            <a:ext cx="2102318" cy="2975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556000" y="1256145"/>
            <a:ext cx="84974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>
                <a:solidFill>
                  <a:schemeClr val="accent1">
                    <a:lumMod val="75000"/>
                  </a:schemeClr>
                </a:solidFill>
              </a:rPr>
              <a:t>קידום שפה דבורה בכל </a:t>
            </a:r>
            <a:r>
              <a:rPr lang="he-IL" sz="2800" b="1" dirty="0" smtClean="0">
                <a:solidFill>
                  <a:schemeClr val="accent1">
                    <a:lumMod val="75000"/>
                  </a:schemeClr>
                </a:solidFill>
              </a:rPr>
              <a:t>הרמות ויצירת חוויה למידה חיובית </a:t>
            </a:r>
            <a:endParaRPr lang="he-I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 descr="SmartArt Graphic"/>
          <p:cNvGraphicFramePr/>
          <p:nvPr>
            <p:extLst>
              <p:ext uri="{D42A27DB-BD31-4B8C-83A1-F6EECF244321}">
                <p14:modId xmlns:p14="http://schemas.microsoft.com/office/powerpoint/2010/main" val="4201175196"/>
              </p:ext>
            </p:extLst>
          </p:nvPr>
        </p:nvGraphicFramePr>
        <p:xfrm>
          <a:off x="572656" y="1810326"/>
          <a:ext cx="12099635" cy="480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894" y="378680"/>
            <a:ext cx="11029616" cy="988332"/>
          </a:xfrm>
        </p:spPr>
        <p:txBody>
          <a:bodyPr>
            <a:normAutofit/>
          </a:bodyPr>
          <a:lstStyle/>
          <a:p>
            <a:pPr algn="r" rtl="1"/>
            <a:r>
              <a:rPr lang="he-IL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</a:t>
            </a:r>
            <a:r>
              <a:rPr lang="he-IL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לסיכום: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מחבר חץ ישר 3"/>
          <p:cNvCxnSpPr/>
          <p:nvPr/>
        </p:nvCxnSpPr>
        <p:spPr>
          <a:xfrm flipH="1" flipV="1">
            <a:off x="8432800" y="1810327"/>
            <a:ext cx="2216727" cy="46182"/>
          </a:xfrm>
          <a:prstGeom prst="straightConnector1">
            <a:avLst/>
          </a:prstGeom>
          <a:ln w="133350" cmpd="sng">
            <a:solidFill>
              <a:schemeClr val="accent1">
                <a:lumMod val="90000"/>
                <a:alpha val="71000"/>
              </a:schemeClr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82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5"/>
          <p:cNvSpPr/>
          <p:nvPr/>
        </p:nvSpPr>
        <p:spPr>
          <a:xfrm rot="16200000">
            <a:off x="8745809" y="276560"/>
            <a:ext cx="2683824" cy="2997000"/>
          </a:xfrm>
          <a:custGeom>
            <a:avLst/>
            <a:gdLst/>
            <a:ahLst/>
            <a:cxnLst/>
            <a:rect l="l" t="t" r="r" b="b"/>
            <a:pathLst>
              <a:path w="130847" h="94252" extrusionOk="0">
                <a:moveTo>
                  <a:pt x="118473" y="1"/>
                </a:moveTo>
                <a:cubicBezTo>
                  <a:pt x="113640" y="1"/>
                  <a:pt x="108751" y="981"/>
                  <a:pt x="104318" y="2928"/>
                </a:cubicBezTo>
                <a:cubicBezTo>
                  <a:pt x="95176" y="6850"/>
                  <a:pt x="87802" y="14156"/>
                  <a:pt x="82347" y="22497"/>
                </a:cubicBezTo>
                <a:cubicBezTo>
                  <a:pt x="77445" y="29981"/>
                  <a:pt x="73647" y="38668"/>
                  <a:pt x="66121" y="43391"/>
                </a:cubicBezTo>
                <a:cubicBezTo>
                  <a:pt x="60707" y="46843"/>
                  <a:pt x="54148" y="47644"/>
                  <a:pt x="47823" y="48624"/>
                </a:cubicBezTo>
                <a:cubicBezTo>
                  <a:pt x="40159" y="49826"/>
                  <a:pt x="32508" y="51331"/>
                  <a:pt x="25313" y="54314"/>
                </a:cubicBezTo>
                <a:cubicBezTo>
                  <a:pt x="18187" y="57255"/>
                  <a:pt x="11573" y="61854"/>
                  <a:pt x="7140" y="68179"/>
                </a:cubicBezTo>
                <a:cubicBezTo>
                  <a:pt x="1961" y="75719"/>
                  <a:pt x="235" y="85040"/>
                  <a:pt x="0" y="94251"/>
                </a:cubicBezTo>
                <a:lnTo>
                  <a:pt x="128831" y="94251"/>
                </a:lnTo>
                <a:cubicBezTo>
                  <a:pt x="130336" y="94251"/>
                  <a:pt x="130792" y="93381"/>
                  <a:pt x="130792" y="91890"/>
                </a:cubicBezTo>
                <a:lnTo>
                  <a:pt x="130847" y="2528"/>
                </a:lnTo>
                <a:cubicBezTo>
                  <a:pt x="126939" y="802"/>
                  <a:pt x="122740" y="1"/>
                  <a:pt x="118473" y="1"/>
                </a:cubicBezTo>
                <a:close/>
              </a:path>
            </a:pathLst>
          </a:custGeom>
          <a:solidFill>
            <a:srgbClr val="EF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1" name="Google Shape;782;p42">
            <a:extLst>
              <a:ext uri="{FF2B5EF4-FFF2-40B4-BE49-F238E27FC236}">
                <a16:creationId xmlns:a16="http://schemas.microsoft.com/office/drawing/2014/main" id="{E8239446-54A9-4428-9C16-117DB9E85AEE}"/>
              </a:ext>
            </a:extLst>
          </p:cNvPr>
          <p:cNvGrpSpPr/>
          <p:nvPr/>
        </p:nvGrpSpPr>
        <p:grpSpPr>
          <a:xfrm>
            <a:off x="1871531" y="665543"/>
            <a:ext cx="1320869" cy="1156571"/>
            <a:chOff x="5049725" y="1435050"/>
            <a:chExt cx="486550" cy="481850"/>
          </a:xfrm>
        </p:grpSpPr>
        <p:sp>
          <p:nvSpPr>
            <p:cNvPr id="112" name="Google Shape;783;p42">
              <a:extLst>
                <a:ext uri="{FF2B5EF4-FFF2-40B4-BE49-F238E27FC236}">
                  <a16:creationId xmlns:a16="http://schemas.microsoft.com/office/drawing/2014/main" id="{794E8C72-5597-4BD1-B340-EC9991C9431B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13" name="Google Shape;784;p42">
              <a:extLst>
                <a:ext uri="{FF2B5EF4-FFF2-40B4-BE49-F238E27FC236}">
                  <a16:creationId xmlns:a16="http://schemas.microsoft.com/office/drawing/2014/main" id="{2C6E717A-857F-4064-A1C0-9DCA646762DF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14" name="Google Shape;785;p42">
              <a:extLst>
                <a:ext uri="{FF2B5EF4-FFF2-40B4-BE49-F238E27FC236}">
                  <a16:creationId xmlns:a16="http://schemas.microsoft.com/office/drawing/2014/main" id="{19756ECF-432B-48BF-9850-7717BB5C65AB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15" name="Google Shape;786;p42">
              <a:extLst>
                <a:ext uri="{FF2B5EF4-FFF2-40B4-BE49-F238E27FC236}">
                  <a16:creationId xmlns:a16="http://schemas.microsoft.com/office/drawing/2014/main" id="{F5DCEA7C-008F-492C-8DB3-72A5EDE0F8A6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431371" y="2131233"/>
            <a:ext cx="10515600" cy="2851208"/>
          </a:xfrm>
        </p:spPr>
        <p:txBody>
          <a:bodyPr/>
          <a:lstStyle/>
          <a:p>
            <a:pPr algn="r" rtl="1"/>
            <a:r>
              <a:rPr lang="he-IL" sz="5333" b="1" dirty="0"/>
              <a:t>-</a:t>
            </a:r>
            <a:r>
              <a:rPr lang="he-IL" sz="5333" b="1" dirty="0" smtClean="0"/>
              <a:t>עברית שפה שנייה כמנוף למוביליות והזדמנות</a:t>
            </a:r>
            <a:br>
              <a:rPr lang="he-IL" sz="5333" b="1" dirty="0" smtClean="0"/>
            </a:br>
            <a:r>
              <a:rPr lang="he-IL" sz="5333" b="1" dirty="0" smtClean="0"/>
              <a:t>-לימודי אנגלית במערכת החינוך – למידה מהצלחות </a:t>
            </a:r>
            <a:endParaRPr lang="he-IL" sz="5333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75928" y="1004461"/>
            <a:ext cx="4054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שתי נקודת מוצא: </a:t>
            </a:r>
            <a:endParaRPr lang="he-IL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900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36"/>
          <p:cNvGrpSpPr/>
          <p:nvPr/>
        </p:nvGrpSpPr>
        <p:grpSpPr>
          <a:xfrm rot="7346248" flipH="1">
            <a:off x="865483" y="2986795"/>
            <a:ext cx="2239777" cy="1792221"/>
            <a:chOff x="2998400" y="2180200"/>
            <a:chExt cx="1973025" cy="1413275"/>
          </a:xfrm>
        </p:grpSpPr>
        <p:sp>
          <p:nvSpPr>
            <p:cNvPr id="505" name="Google Shape;505;p36"/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76359" y="671691"/>
            <a:ext cx="10603346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b="1" dirty="0">
                <a:latin typeface="Calibri" panose="020F0502020204030204" pitchFamily="34" charset="0"/>
                <a:cs typeface="Calibri" panose="020F0502020204030204" pitchFamily="34" charset="0"/>
              </a:rPr>
              <a:t>יסודות בלימוד </a:t>
            </a:r>
            <a:r>
              <a:rPr lang="he-IL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שפה לפי ת"ל באנגלית וה- 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CEFR</a:t>
            </a:r>
            <a:r>
              <a:rPr lang="he-IL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he-IL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קליטה</a:t>
            </a:r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: קריאה והאזנה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הפקה</a:t>
            </a:r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כתיבה ודיבור </a:t>
            </a:r>
          </a:p>
          <a:p>
            <a:pPr algn="r" rtl="1"/>
            <a:r>
              <a:rPr lang="he-I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('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'היכולת לדבר בשפה זרה/שנייה היא ללא ספק היכולת </a:t>
            </a:r>
            <a:r>
              <a:rPr lang="he-I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השפתית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המוערכת </a:t>
            </a:r>
            <a:r>
              <a:rPr lang="he-I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ביותר... ''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Lado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he-IL" i="1" dirty="0">
                <a:latin typeface="Calibri" panose="020F0502020204030204" pitchFamily="34" charset="0"/>
                <a:cs typeface="Calibri" panose="020F0502020204030204" pitchFamily="34" charset="0"/>
              </a:rPr>
              <a:t>Language Testing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, 1961, p. 239</a:t>
            </a:r>
            <a:r>
              <a:rPr lang="en-US" alt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he-IL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אינטראקציה </a:t>
            </a:r>
            <a:endParaRPr lang="he-IL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he-IL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תיווך</a:t>
            </a:r>
            <a:endParaRPr lang="he-I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אוצר </a:t>
            </a:r>
            <a:r>
              <a:rPr lang="he-IL" sz="4000" b="1" dirty="0">
                <a:latin typeface="Calibri" panose="020F0502020204030204" pitchFamily="34" charset="0"/>
                <a:cs typeface="Calibri" panose="020F0502020204030204" pitchFamily="34" charset="0"/>
              </a:rPr>
              <a:t>מילים – נחשב כיסוד מרכזי המנבא הצלחה, בכל אחד מן המרכיבים</a:t>
            </a:r>
            <a:r>
              <a:rPr lang="he-I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he-IL" sz="6600" dirty="0" smtClean="0"/>
              <a:t>חסמים ואתגרים בהוראת עברית</a:t>
            </a:r>
            <a:endParaRPr lang="he-IL" sz="6600" dirty="0"/>
          </a:p>
        </p:txBody>
      </p:sp>
      <p:graphicFrame>
        <p:nvGraphicFramePr>
          <p:cNvPr id="3" name="Chart 19">
            <a:extLst>
              <a:ext uri="{FF2B5EF4-FFF2-40B4-BE49-F238E27FC236}">
                <a16:creationId xmlns:a16="http://schemas.microsoft.com/office/drawing/2014/main" id="{E9324971-8AF8-4B39-B544-CF25CA7E1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285311"/>
              </p:ext>
            </p:extLst>
          </p:nvPr>
        </p:nvGraphicFramePr>
        <p:xfrm>
          <a:off x="1639721" y="1532469"/>
          <a:ext cx="8058461" cy="465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ctor: Elbow 38">
            <a:extLst>
              <a:ext uri="{FF2B5EF4-FFF2-40B4-BE49-F238E27FC236}">
                <a16:creationId xmlns:a16="http://schemas.microsoft.com/office/drawing/2014/main" id="{3765277A-ED81-4A18-AA29-887616DD08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78479" y="2062666"/>
            <a:ext cx="892462" cy="119746"/>
          </a:xfrm>
          <a:prstGeom prst="bentConnector3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3">
            <a:extLst>
              <a:ext uri="{FF2B5EF4-FFF2-40B4-BE49-F238E27FC236}">
                <a16:creationId xmlns:a16="http://schemas.microsoft.com/office/drawing/2014/main" id="{459612AC-D64E-4FDB-9511-8D2F96E6ABCE}"/>
              </a:ext>
            </a:extLst>
          </p:cNvPr>
          <p:cNvSpPr/>
          <p:nvPr/>
        </p:nvSpPr>
        <p:spPr>
          <a:xfrm>
            <a:off x="249383" y="3924694"/>
            <a:ext cx="3064954" cy="28426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1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חסם אידיאולוגי בלמידת עברית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מודעות </a:t>
            </a: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נמוכה לעובדה כי ידיעת השפה </a:t>
            </a: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העברית מגדילה הזדמנויות לעבודה  עם סיכויי השתכרות טובים.</a:t>
            </a:r>
            <a:endParaRPr lang="he-I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הקבלה לאקדמיה אינה מותנית בהישגים בבגרות בעברית </a:t>
            </a: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מבחן </a:t>
            </a:r>
            <a:r>
              <a:rPr lang="he-IL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יע"ל</a:t>
            </a:r>
            <a:endParaRPr kumimoji="0" lang="he-IL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E632419F-4511-4B43-B287-CA328FB46189}"/>
              </a:ext>
            </a:extLst>
          </p:cNvPr>
          <p:cNvSpPr/>
          <p:nvPr/>
        </p:nvSpPr>
        <p:spPr>
          <a:xfrm>
            <a:off x="299048" y="1859746"/>
            <a:ext cx="3053754" cy="13038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1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מערכת </a:t>
            </a: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חינוך נפרדת בה התלמיד לא נחשף לדוברי </a:t>
            </a: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עברית</a:t>
            </a: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חיי יום יום נפרדים</a:t>
            </a:r>
            <a:endParaRPr lang="he-I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02AFA072-1629-4572-BDC0-59EEE32E739F}"/>
              </a:ext>
            </a:extLst>
          </p:cNvPr>
          <p:cNvSpPr/>
          <p:nvPr/>
        </p:nvSpPr>
        <p:spPr>
          <a:xfrm>
            <a:off x="8267959" y="5151596"/>
            <a:ext cx="3456293" cy="11806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1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רמת הבקיאות של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הרבה מורים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המלמדים עברית במערכת החינוך היא נמוכה.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59367E2A-C2A3-4884-A3D4-8834D33070BA}"/>
              </a:ext>
            </a:extLst>
          </p:cNvPr>
          <p:cNvSpPr/>
          <p:nvPr/>
        </p:nvSpPr>
        <p:spPr>
          <a:xfrm>
            <a:off x="8111812" y="1917985"/>
            <a:ext cx="3378223" cy="15500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1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מחסור בתכנים איכותיים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רלוונטיים ללימוד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עברית למגזר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הערבי</a:t>
            </a:r>
            <a:endParaRPr lang="he-I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CAC72DE7-4769-43DC-A16D-D9F716709CAC}"/>
              </a:ext>
            </a:extLst>
          </p:cNvPr>
          <p:cNvSpPr/>
          <p:nvPr/>
        </p:nvSpPr>
        <p:spPr>
          <a:xfrm>
            <a:off x="5892800" y="4527707"/>
            <a:ext cx="1481555" cy="68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איכות הוראה </a:t>
            </a:r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4529EF3B-1237-40BC-8584-73D092CD819F}"/>
              </a:ext>
            </a:extLst>
          </p:cNvPr>
          <p:cNvSpPr/>
          <p:nvPr/>
        </p:nvSpPr>
        <p:spPr>
          <a:xfrm>
            <a:off x="3665792" y="4157100"/>
            <a:ext cx="1798277" cy="1153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מוטיבציה</a:t>
            </a:r>
          </a:p>
          <a:p>
            <a:pPr algn="ctr"/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לידיעת עברית </a:t>
            </a: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B36EBE03-B224-49B4-9E8A-0E2C19C9C2BB}"/>
              </a:ext>
            </a:extLst>
          </p:cNvPr>
          <p:cNvSpPr/>
          <p:nvPr/>
        </p:nvSpPr>
        <p:spPr>
          <a:xfrm>
            <a:off x="5755548" y="2380094"/>
            <a:ext cx="1706832" cy="1153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היעדר </a:t>
            </a:r>
            <a:r>
              <a:rPr lang="he-I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אחידות לידיעת </a:t>
            </a:r>
            <a:r>
              <a:rPr lang="he-I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העברית </a:t>
            </a:r>
            <a:r>
              <a:rPr lang="he-I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ותוכן פדגוגי מותאם</a:t>
            </a: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731082E6-ABEF-431D-BE39-BC6EE599AAE9}"/>
              </a:ext>
            </a:extLst>
          </p:cNvPr>
          <p:cNvSpPr/>
          <p:nvPr/>
        </p:nvSpPr>
        <p:spPr>
          <a:xfrm>
            <a:off x="4013331" y="2367717"/>
            <a:ext cx="1583494" cy="1153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היעדר חשיפה לשפה העברית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355C7B2D-776F-4C52-A16F-AF793EEC8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52" y="3475231"/>
            <a:ext cx="19050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2000" y="581523"/>
            <a:ext cx="10050800" cy="351200"/>
          </a:xfrm>
        </p:spPr>
        <p:txBody>
          <a:bodyPr/>
          <a:lstStyle/>
          <a:p>
            <a:r>
              <a:rPr lang="he-IL" sz="4400" b="1" dirty="0" smtClean="0"/>
              <a:t>פערים וחסמים בהקניית שפה דבורה  </a:t>
            </a:r>
            <a:endParaRPr lang="he-IL" sz="4400" b="1" dirty="0"/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2079818637"/>
              </p:ext>
            </p:extLst>
          </p:nvPr>
        </p:nvGraphicFramePr>
        <p:xfrm>
          <a:off x="911424" y="1034473"/>
          <a:ext cx="10504721" cy="5412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0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AutoShape 2" descr="blob:https://web.whatsapp.com/63735a02-2018-48a9-8083-d3551eeae5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t="23936" r="27525" b="6099"/>
          <a:stretch/>
        </p:blipFill>
        <p:spPr>
          <a:xfrm>
            <a:off x="129959" y="230909"/>
            <a:ext cx="11988150" cy="65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25364" t="32133" r="38802" b="33967"/>
          <a:stretch/>
        </p:blipFill>
        <p:spPr>
          <a:xfrm>
            <a:off x="0" y="113166"/>
            <a:ext cx="6553200" cy="348728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24532" t="27222" r="37918" b="29860"/>
          <a:stretch/>
        </p:blipFill>
        <p:spPr>
          <a:xfrm>
            <a:off x="4401128" y="2560486"/>
            <a:ext cx="6867237" cy="441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25208" t="27501" r="46032" b="26102"/>
          <a:stretch/>
        </p:blipFill>
        <p:spPr>
          <a:xfrm>
            <a:off x="575894" y="409864"/>
            <a:ext cx="5259532" cy="477289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27135" t="29666" r="37679" b="32258"/>
          <a:stretch/>
        </p:blipFill>
        <p:spPr>
          <a:xfrm>
            <a:off x="5835426" y="333238"/>
            <a:ext cx="6434840" cy="39169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/>
          <a:srcRect l="26095" t="29444" r="38489" b="32870"/>
          <a:stretch/>
        </p:blipFill>
        <p:spPr>
          <a:xfrm>
            <a:off x="4617957" y="4250171"/>
            <a:ext cx="6477001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CBA0-9327-BD67-2655-8F2CA70F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350969"/>
            <a:ext cx="11029616" cy="988332"/>
          </a:xfrm>
        </p:spPr>
        <p:txBody>
          <a:bodyPr>
            <a:normAutofit/>
          </a:bodyPr>
          <a:lstStyle/>
          <a:p>
            <a:pPr algn="r" rtl="1"/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בגישה מכוונת פעולה </a:t>
            </a:r>
            <a:r>
              <a:rPr lang="he-IL" sz="4400" b="1" dirty="0" smtClean="0"/>
              <a:t>התלמידים:</a:t>
            </a:r>
            <a:endParaRPr lang="en-IL" sz="4400" b="1" dirty="0"/>
          </a:p>
        </p:txBody>
      </p:sp>
      <p:pic>
        <p:nvPicPr>
          <p:cNvPr id="3074" name="Picture 2" descr="FIGURE 04.1 Agents in a social complex system | This illustr… | Flickr">
            <a:extLst>
              <a:ext uri="{FF2B5EF4-FFF2-40B4-BE49-F238E27FC236}">
                <a16:creationId xmlns:a16="http://schemas.microsoft.com/office/drawing/2014/main" id="{8E9F5A99-0948-DD5C-2CFA-AD51B918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5" y="3103418"/>
            <a:ext cx="4891913" cy="32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9A562-2650-A7C0-B711-948A490A5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0256" y="2228003"/>
            <a:ext cx="7564348" cy="3633047"/>
          </a:xfrm>
        </p:spPr>
        <p:txBody>
          <a:bodyPr>
            <a:noAutofit/>
          </a:bodyPr>
          <a:lstStyle/>
          <a:p>
            <a:pPr algn="r" rtl="1"/>
            <a:r>
              <a:rPr lang="he-IL" sz="3600" dirty="0" smtClean="0"/>
              <a:t>מבצעים </a:t>
            </a:r>
            <a:r>
              <a:rPr lang="he-IL" sz="3600" dirty="0"/>
              <a:t>משימות הקשורות לחיים </a:t>
            </a:r>
            <a:r>
              <a:rPr lang="he-IL" sz="3600" dirty="0" err="1" smtClean="0"/>
              <a:t>האמיתיים</a:t>
            </a:r>
            <a:endParaRPr lang="he-IL" sz="3600" dirty="0" smtClean="0"/>
          </a:p>
          <a:p>
            <a:pPr algn="r" rtl="1"/>
            <a:r>
              <a:rPr lang="he-IL" sz="3600" dirty="0" smtClean="0"/>
              <a:t>מתנסים </a:t>
            </a:r>
            <a:r>
              <a:rPr lang="he-IL" sz="3600" dirty="0"/>
              <a:t>בפעילויות </a:t>
            </a:r>
            <a:r>
              <a:rPr lang="he-IL" sz="3600" dirty="0" smtClean="0"/>
              <a:t>תקשורתיות בין- אישיות</a:t>
            </a:r>
            <a:endParaRPr lang="he-IL" sz="3600" dirty="0"/>
          </a:p>
          <a:p>
            <a:pPr algn="r" rtl="1"/>
            <a:r>
              <a:rPr lang="he-IL" sz="3600" dirty="0"/>
              <a:t>מסתמכים על </a:t>
            </a:r>
            <a:r>
              <a:rPr lang="he-IL" sz="3600" dirty="0" smtClean="0"/>
              <a:t>מיומנויות שפתיות וחברתיות</a:t>
            </a:r>
            <a:endParaRPr lang="he-IL" sz="3600" dirty="0"/>
          </a:p>
          <a:p>
            <a:pPr algn="r" rtl="1"/>
            <a:r>
              <a:rPr lang="he-IL" sz="3600" dirty="0"/>
              <a:t>בונים </a:t>
            </a:r>
            <a:r>
              <a:rPr lang="he-IL" sz="3600" dirty="0" smtClean="0"/>
              <a:t>משמעות : </a:t>
            </a:r>
            <a:r>
              <a:rPr lang="he-IL" sz="3600" dirty="0"/>
              <a:t>פתרון בעיות </a:t>
            </a:r>
            <a:r>
              <a:rPr lang="he-IL" sz="3600" dirty="0" smtClean="0"/>
              <a:t>מורכבות</a:t>
            </a:r>
            <a:r>
              <a:rPr lang="he-IL" sz="3600" dirty="0"/>
              <a:t>,</a:t>
            </a:r>
            <a:r>
              <a:rPr lang="he-IL" sz="3600" dirty="0" smtClean="0"/>
              <a:t> </a:t>
            </a:r>
            <a:r>
              <a:rPr lang="he-IL" sz="3600" dirty="0"/>
              <a:t>עבודה בצוות, חשיבה ביקורתית, חשיבה יצירתית, גמישות, לימוד עצמי</a:t>
            </a:r>
          </a:p>
        </p:txBody>
      </p:sp>
    </p:spTree>
    <p:extLst>
      <p:ext uri="{BB962C8B-B14F-4D97-AF65-F5344CB8AC3E}">
        <p14:creationId xmlns:p14="http://schemas.microsoft.com/office/powerpoint/2010/main" val="19603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Summary_Win32_RS v2" id="{4A4BC7BA-E104-48CF-9F11-CBBDF04784BE}" vid="{45BAD27F-A2E8-4282-99F2-C6ED447BF4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F46A686-309E-4CB8-8B43-0618CA3DC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43F881-A283-4804-BC69-C2CA14CA78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A6C788-C4FC-4FDC-8A35-3D0FEBD2EC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Product summary presentation</Template>
  <TotalTime>3868</TotalTime>
  <Words>655</Words>
  <Application>Microsoft Office PowerPoint</Application>
  <PresentationFormat>Widescreen</PresentationFormat>
  <Paragraphs>101</Paragraphs>
  <Slides>12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Gill Sans MT</vt:lpstr>
      <vt:lpstr>inherit</vt:lpstr>
      <vt:lpstr>Roboto</vt:lpstr>
      <vt:lpstr>Wingdings</vt:lpstr>
      <vt:lpstr>Wingdings 2</vt:lpstr>
      <vt:lpstr>DividendVTI</vt:lpstr>
      <vt:lpstr>PowerPoint Presentation</vt:lpstr>
      <vt:lpstr>-עברית שפה שנייה כמנוף למוביליות והזדמנות -לימודי אנגלית במערכת החינוך – למידה מהצלחות </vt:lpstr>
      <vt:lpstr>PowerPoint Presentation</vt:lpstr>
      <vt:lpstr>חסמים ואתגרים בהוראת עברית</vt:lpstr>
      <vt:lpstr>פערים וחסמים בהקניית שפה דבורה  </vt:lpstr>
      <vt:lpstr>PowerPoint Presentation</vt:lpstr>
      <vt:lpstr>PowerPoint Presentation</vt:lpstr>
      <vt:lpstr>PowerPoint Presentation</vt:lpstr>
      <vt:lpstr>בגישה מכוונת פעולה התלמידים:</vt:lpstr>
      <vt:lpstr>PowerPoint Presentation</vt:lpstr>
      <vt:lpstr>תכניות לטווח הקרוב והרחוק כמשימה לאומית:</vt:lpstr>
      <vt:lpstr>מודל SWOT לסיכום: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Summary</dc:title>
  <dc:creator>Tzabar Vered</dc:creator>
  <cp:lastModifiedBy>Tzabar Vered</cp:lastModifiedBy>
  <cp:revision>68</cp:revision>
  <dcterms:created xsi:type="dcterms:W3CDTF">2022-05-20T04:11:57Z</dcterms:created>
  <dcterms:modified xsi:type="dcterms:W3CDTF">2023-01-26T08:18:41Z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