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notesMasterIdLst>
    <p:notesMasterId r:id="rId10"/>
  </p:notesMasterIdLst>
  <p:sldIdLst>
    <p:sldId id="720" r:id="rId4"/>
    <p:sldId id="717" r:id="rId5"/>
    <p:sldId id="716" r:id="rId6"/>
    <p:sldId id="715" r:id="rId7"/>
    <p:sldId id="588" r:id="rId8"/>
    <p:sldId id="327" r:id="rId9"/>
  </p:sldIdLst>
  <p:sldSz cx="18288000" cy="10287000"/>
  <p:notesSz cx="6858000" cy="9144000"/>
  <p:embeddedFontLst>
    <p:embeddedFont>
      <p:font typeface="Calibri Light" panose="020F0302020204030204" pitchFamily="34" charset="0"/>
      <p:regular r:id="rId11"/>
      <p:italic r:id="rId12"/>
    </p:embeddedFont>
    <p:embeddedFont>
      <p:font typeface="Franklin Gothic Book" panose="020B0503020102020204" pitchFamily="34" charset="0"/>
      <p:regular r:id="rId13"/>
      <p:italic r:id="rId14"/>
    </p:embeddedFont>
    <p:embeddedFont>
      <p:font typeface="Calibri" panose="020F0502020204030204" pitchFamily="34" charset="0"/>
      <p:regular r:id="rId15"/>
      <p:bold r:id="rId16"/>
      <p:italic r:id="rId17"/>
      <p:boldItalic r:id="rId18"/>
    </p:embeddedFont>
    <p:embeddedFont>
      <p:font typeface="Adigiana Toybox" panose="020B0604020202020204" charset="0"/>
      <p:regular r:id="rId19"/>
    </p:embeddedFont>
    <p:embeddedFont>
      <p:font typeface="Saira Condensed" panose="020B0604020202020204" charset="0"/>
      <p:regular r:id="rId20"/>
    </p:embeddedFont>
    <p:embeddedFont>
      <p:font typeface="Adigiana Toybox Bold" panose="020B0604020202020204" charset="0"/>
      <p:regular r:id="rId21"/>
    </p:embeddedFont>
    <p:embeddedFont>
      <p:font typeface="Franklin Gothic Medium" panose="020B0603020102020204" pitchFamily="34" charset="0"/>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76" autoAdjust="0"/>
    <p:restoredTop sz="55522" autoAdjust="0"/>
  </p:normalViewPr>
  <p:slideViewPr>
    <p:cSldViewPr>
      <p:cViewPr varScale="1">
        <p:scale>
          <a:sx n="26" d="100"/>
          <a:sy n="26" d="100"/>
        </p:scale>
        <p:origin x="1756" y="28"/>
      </p:cViewPr>
      <p:guideLst>
        <p:guide orient="horz" pos="2160"/>
        <p:guide pos="2880"/>
      </p:guideLst>
    </p:cSldViewPr>
  </p:slideViewPr>
  <p:outlineViewPr>
    <p:cViewPr>
      <p:scale>
        <a:sx n="33" d="100"/>
        <a:sy n="33" d="100"/>
      </p:scale>
      <p:origin x="0" y="-63"/>
    </p:cViewPr>
  </p:outlineViewPr>
  <p:notesTextViewPr>
    <p:cViewPr>
      <p:scale>
        <a:sx n="100" d="100"/>
        <a:sy n="100" d="100"/>
      </p:scale>
      <p:origin x="0" y="0"/>
    </p:cViewPr>
  </p:notesTextViewPr>
  <p:sorterViewPr>
    <p:cViewPr>
      <p:scale>
        <a:sx n="3" d="10"/>
        <a:sy n="3" d="1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11.fntdata"/><Relationship Id="rId7" Type="http://schemas.openxmlformats.org/officeDocument/2006/relationships/slide" Target="slides/slide4.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8T11:56:27.129"/>
    </inkml:context>
    <inkml:brush xml:id="br0">
      <inkml:brushProperty name="width" value="0.05" units="cm"/>
      <inkml:brushProperty name="height" value="0.05" units="cm"/>
      <inkml:brushProperty name="color" value="#E71224"/>
    </inkml:brush>
  </inkml:definitions>
  <inkml:trace contextRef="#ctx0" brushRef="#br0">0 81 12440 0 0,'21'0'1104'0'0,"-13"-4"-880"0"0,4-4 288 0 0,0-1 64 0 0,-5 2 608 0 0,1-7-1256 0 0,4-2-136 0 0,-5 11-24 0 0,1-13-8904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7T15:40:32.194"/>
    </inkml:context>
    <inkml:brush xml:id="br0">
      <inkml:brushProperty name="width" value="0.05" units="cm"/>
      <inkml:brushProperty name="height" value="0.05" units="cm"/>
      <inkml:brushProperty name="color" value="#004F8B"/>
    </inkml:brush>
  </inkml:definitions>
  <inkml:trace contextRef="#ctx0" brushRef="#br0">78 13 13072,'0'0'597,"-3"-3"-9,-17-4-283,-23 5 1573,43 5-1245,-5 47-81,2-38-488,2 1 0,-1-1-1,2 2 1,0 13-1,6 9 29,0-2-1,15 49 0,0-8-41,11 111 49,10 42-4,-20-150-86,32 147-8,-37-77 9,5 32 34,34 32-33,-34-134-11,23 133-1,-33-59-214,-7 175 0,-7-200-3,-2 44-847,1-141 31,0 0 0,-3 0 0,-12 42 0,3-36-1693,-30 60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7T15:41:16.476"/>
    </inkml:context>
    <inkml:brush xml:id="br0">
      <inkml:brushProperty name="width" value="0.05" units="cm"/>
      <inkml:brushProperty name="height" value="0.05" units="cm"/>
      <inkml:brushProperty name="color" value="#E71224"/>
    </inkml:brush>
  </inkml:definitions>
  <inkml:trace contextRef="#ctx0" brushRef="#br0">771 768 8496,'-44'-11'107,"5"1"112,0-1 1,-66-29-1,53 13-145,-89-63-1,60 36 152,67 46-57,-7-4 339,0-1 1,2-1 0,-1-1 0,2 0 0,0-1 0,0-1 0,-13-19 0,-43-63 1865,71 95-2304,2 1-1,-1-2 1,-1 1 0,2 1 0,1-2 0,-2 1 0,1-1-1,1 1 1,-2-1 0,2 1 0,0-1 0,0 2 0,0-1-1,0-1 1,2 1 0,-2-1 0,3-5 0,0 1 81,0 0 1,1 0 0,-1 0-1,2 0 1,1 0-1,7-12 1,-7 15-79,-1 0 0,1 0 1,0 0-1,1 1 0,-1-1 0,2 2 0,-2-1 0,1 2 0,1-1 1,10-4-1,9-1 228,45-10 0,-60 16-243,145-23 706,-136 23-688,92 0 113,-86 3-149,-18 0-21,-2 0 0,1 2 1,1-1-1,-2-1 0,16 6 0,4 2 6,12 1-45,-8-3 5,52 18 1,-73-21-50,1 1 1,-1 2 0,1-1-1,-2 1 1,1 0-1,-1 1 1,0-1 0,15 17-1,-15-13-65,33 38-518,-39-45 586,0 2 0,-1-2 0,1 1 0,-2-1 0,1 2 0,-1-2 0,1 1 0,-1 1 0,1-1 0,-1 1 0,1 5 0,-8 19-418,6-25 413,-2-1 1,1 0-1,1 0 1,0 0 0,-2 2-1,2-2 1,0 0-1,0 0 1,0 1 0,0-1-1,2 0 1,-2 0 0,0 2-1,3 2 1,7 13-295,7 11-223,-17-29 552,0-1 0,1 2-1,-1-1 1,0-1 0,0 1-1,0-1 1,0 1 0,0-1-1,0 1 1,0 1 0,-1-2-1,1 1 1,0-1 0,0 1-1,-2-1 1,2 1 0,-1-1-1,-1 4 1,-20 16-413,17-18 259,1 1 0,-1-1 0,1 2 0,-1-1-1,2 1 1,-1-1 0,-5 10 0,-2 1-8,-1-2 1,0 1 0,0-2-1,-16 13 1,22-20 73,1-2 324,-59 21 575,55-21 135,4-6-395,-2-2-277,-2-1 0,1 0 0,1 0 0,1 0 0,-2-1 0,-5-8 0,13 15-238,0-2 0,0 2 0,0 0-1,0 0 1,-2-1 0,2 1 0,0 0-1,0 0 1,0-2 0,0 2 0,0 0-1,0 0 1,0-1 0,0 1 0,0 0-1,0 0 1,0-2 0,0 2 0,0 0-1,0 0 1,0-1 0,0 1 0,0 0-1,0 0 1,0-2 0,0 2 0,0 0-1,2 0 1,-2-1 0,0 1 0,0 0-1,12-33-1056,-9 1-4693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EC83F-8EB2-4161-AC5D-ED05AE553AC4}" type="datetimeFigureOut">
              <a:rPr lang="en-US" smtClean="0"/>
              <a:t>3/3/2022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62AD7-5618-42D2-B314-065C5B9F38D4}" type="slidenum">
              <a:rPr lang="en-US" smtClean="0"/>
              <a:t>‹#›</a:t>
            </a:fld>
            <a:endParaRPr lang="en-US"/>
          </a:p>
        </p:txBody>
      </p:sp>
    </p:spTree>
    <p:extLst>
      <p:ext uri="{BB962C8B-B14F-4D97-AF65-F5344CB8AC3E}">
        <p14:creationId xmlns:p14="http://schemas.microsoft.com/office/powerpoint/2010/main" val="666218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קרן השקעות וחברות פורטפוליו שלה בשיתוף עמותת תובנות בחינוך  מחזקים תלמידים בבי"ס שז"ר שהוא פריפריה חברתית במתימטיקה ואנגלית לדחוף אותם ל 5 </a:t>
            </a:r>
            <a:r>
              <a:rPr lang="he-IL" dirty="0" err="1"/>
              <a:t>יח</a:t>
            </a:r>
            <a:r>
              <a:rPr lang="he-IL" dirty="0"/>
              <a:t> </a:t>
            </a:r>
            <a:endParaRPr lang="en-US" dirty="0"/>
          </a:p>
        </p:txBody>
      </p:sp>
      <p:sp>
        <p:nvSpPr>
          <p:cNvPr id="4" name="Slide Number Placeholder 3"/>
          <p:cNvSpPr>
            <a:spLocks noGrp="1"/>
          </p:cNvSpPr>
          <p:nvPr>
            <p:ph type="sldNum" sz="quarter" idx="5"/>
          </p:nvPr>
        </p:nvSpPr>
        <p:spPr/>
        <p:txBody>
          <a:bodyPr/>
          <a:lstStyle/>
          <a:p>
            <a:fld id="{A6D62AD7-5618-42D2-B314-065C5B9F38D4}" type="slidenum">
              <a:rPr lang="en-US" smtClean="0"/>
              <a:t>2</a:t>
            </a:fld>
            <a:endParaRPr lang="en-US"/>
          </a:p>
        </p:txBody>
      </p:sp>
    </p:spTree>
    <p:extLst>
      <p:ext uri="{BB962C8B-B14F-4D97-AF65-F5344CB8AC3E}">
        <p14:creationId xmlns:p14="http://schemas.microsoft.com/office/powerpoint/2010/main" val="1905725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62AD7-5618-42D2-B314-065C5B9F38D4}" type="slidenum">
              <a:rPr lang="en-US" smtClean="0"/>
              <a:t>3</a:t>
            </a:fld>
            <a:endParaRPr lang="en-US"/>
          </a:p>
        </p:txBody>
      </p:sp>
    </p:spTree>
    <p:extLst>
      <p:ext uri="{BB962C8B-B14F-4D97-AF65-F5344CB8AC3E}">
        <p14:creationId xmlns:p14="http://schemas.microsoft.com/office/powerpoint/2010/main" val="477308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ts val="1175"/>
              </a:lnSpc>
              <a:spcBef>
                <a:spcPts val="0"/>
              </a:spcBef>
              <a:spcAft>
                <a:spcPts val="800"/>
              </a:spcAft>
            </a:pPr>
            <a:r>
              <a:rPr lang="he-IL" sz="1800" b="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אני רוצה לספר לכם בקצרה את הסיפור</a:t>
            </a:r>
            <a:r>
              <a:rPr lang="he-IL"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מאחורי מודל הפירמידה שאתם רואים כאן לפניכם ואני דווקא אתחיל מסוף הסיפור : המודל הזה הצליח ועודנו מצליח לנבא באופן מוצלח למדי את ההתאמה של מועמד לעובד מוצלח, יצירתי, פורץ דרך ויוזם וכן מאפיין ישמים וחוקרים מוצלחים</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ts val="1175"/>
              </a:lnSpc>
              <a:spcBef>
                <a:spcPts val="0"/>
              </a:spcBef>
              <a:spcAft>
                <a:spcPts val="800"/>
              </a:spcAft>
            </a:pPr>
            <a:r>
              <a:rPr lang="he-IL"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עד היום כולל אני משתמש במודל המשולש גם בשביל לראיין מועמדים לתפקידים בארגון, גם בעבור יזמים בהם אני מעוניין להשקיע וגם עבור מנהלים אותם אני רוצה לקדם בתוך מקום העבודה. בקיצור זה עובד ועוד בצורה נפלא אז אני אספר לכם איך אפשר להשתמש במודל.</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ts val="1175"/>
              </a:lnSpc>
              <a:spcBef>
                <a:spcPts val="0"/>
              </a:spcBef>
              <a:spcAft>
                <a:spcPts val="800"/>
              </a:spcAft>
            </a:pPr>
            <a:r>
              <a:rPr lang="he-IL" sz="1800" b="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העקרונות של המודל הונחו כבר בשנות ה 80 כאשר הייתי אחראי גיוס באינטל ישראל בנוסף על תפקידי כנהל קבוצת פיתוח (לא </a:t>
            </a:r>
            <a:r>
              <a:rPr lang="en-US" sz="18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HR</a:t>
            </a:r>
            <a:r>
              <a:rPr lang="he-IL" sz="1800" b="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אלא אנשי הפיתוח הובילו את נושא הגיוס). </a:t>
            </a:r>
            <a:r>
              <a:rPr lang="he-IL" sz="1800" b="1" dirty="0" err="1">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הויכוח</a:t>
            </a:r>
            <a:r>
              <a:rPr lang="he-IL" sz="1800" b="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היה סביב האם אנחנו קולטים מועמד למשרה ספציפית או רוצים עובד עם אופק התפתחות והצלחה לשנים רבות קדימה בחברה.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ts val="1175"/>
              </a:lnSpc>
              <a:spcBef>
                <a:spcPts val="0"/>
              </a:spcBef>
              <a:spcAft>
                <a:spcPts val="800"/>
              </a:spcAft>
            </a:pPr>
            <a:r>
              <a:rPr lang="he-IL" sz="1800" b="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חלפו לא מעט שנים עד שהמודל הגיע לצורתו הנוכחית (תמיד עשיתי ואז תיארתי מודל) בכדי להוות מודל לאן מערכת החינוך צריכה לשאוף.</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ts val="1175"/>
              </a:lnSpc>
              <a:spcBef>
                <a:spcPts val="0"/>
              </a:spcBef>
              <a:spcAft>
                <a:spcPts val="800"/>
              </a:spcAft>
            </a:pPr>
            <a:r>
              <a:rPr lang="he-IL" sz="1800" b="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הסיפר המעניין הוא על מועמד שנפסל ע"י המראיינים על חוסר ידע – אחד המראיינים, איש </a:t>
            </a:r>
            <a:r>
              <a:rPr lang="he-IL" sz="1800" b="1" dirty="0" err="1">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חזון</a:t>
            </a:r>
            <a:r>
              <a:rPr lang="he-IL" sz="1800" b="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ביקש ממני לראיין מחדש את המועמד כי הוא אולי לא יודע אבל בעל יכולות וילמד מה שחסר בקלות.  20 שנה אח"כ אותו מרואיין שבסוף קלטנו אותו, עמד בראש יצירת המעבד ששינה את היכולת התחרותית של אינטל ליותר מעשור בתחום הענן והמחשב האישי!!</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ts val="1175"/>
              </a:lnSpc>
              <a:spcBef>
                <a:spcPts val="0"/>
              </a:spcBef>
              <a:spcAft>
                <a:spcPts val="800"/>
              </a:spcAft>
            </a:pPr>
            <a:r>
              <a:rPr lang="he-IL"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אז המודל מורכב משלוש שכבות נפרדות . </a:t>
            </a:r>
            <a:r>
              <a:rPr lang="he-IL" sz="1800" b="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החלק הראשון</a:t>
            </a:r>
            <a:r>
              <a:rPr lang="he-IL"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בבסיס הפירמידה קיימת השכבה שנקראת :ללמוד ידע (</a:t>
            </a:r>
            <a:r>
              <a:rPr lang="en-US"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LEARN</a:t>
            </a:r>
            <a:r>
              <a:rPr lang="he-IL"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a:t>
            </a:r>
            <a:br>
              <a:rPr lang="he-IL"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br>
            <a:r>
              <a:rPr lang="he-IL"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בשכבה הזאת יש דגש על : אוריינות ויכולת הבנה של הידע הנלמד  לא רק המכניקה הדרושה לעבור מבחן אלא הבנה עמוקה מה זה אומר– לא נוסחאות ותאריכים אלא.  הבנה ותהליכים.</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ts val="1175"/>
              </a:lnSpc>
              <a:spcBef>
                <a:spcPts val="0"/>
              </a:spcBef>
              <a:spcAft>
                <a:spcPts val="800"/>
              </a:spcAft>
            </a:pPr>
            <a:r>
              <a:rPr lang="he-IL"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ללא ידע והבנה עמוקה לי יהיה לנו הבסיס לשכבה הבאה:</a:t>
            </a:r>
            <a:r>
              <a:rPr lang="he-IL" sz="1800" b="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ללמוד איך ללמוד</a:t>
            </a:r>
            <a:r>
              <a:rPr lang="he-IL"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המאה ה-21 מתאפיינת  בשינויים מואצים ומה שידענו אתמול לא בהכרח נכון ומספיק למחר</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ts val="1175"/>
              </a:lnSpc>
              <a:spcBef>
                <a:spcPts val="0"/>
              </a:spcBef>
              <a:spcAft>
                <a:spcPts val="800"/>
              </a:spcAft>
            </a:pPr>
            <a:r>
              <a:rPr lang="he-IL"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מערכת החינוך  לא </a:t>
            </a:r>
            <a:r>
              <a:rPr lang="he-IL" sz="1800" dirty="0" err="1">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תןכל</a:t>
            </a:r>
            <a:r>
              <a:rPr lang="he-IL"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ללמד אותנו את כל מה שצריך לדעת. "ואידך </a:t>
            </a:r>
            <a:r>
              <a:rPr lang="he-IL" sz="1800" dirty="0" err="1">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זיל</a:t>
            </a:r>
            <a:r>
              <a:rPr lang="he-IL"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גמור" אמר הלל הזקן. הכונה היא לאו </a:t>
            </a:r>
            <a:r>
              <a:rPr lang="he-IL" sz="1800" dirty="0" err="1">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דוקא</a:t>
            </a:r>
            <a:r>
              <a:rPr lang="he-IL"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ללמוד למבחן כדי להצליח, אלא בעיקר ללמוד חומר חדש, נושא חדש או להעמיק, כמו חוקר או ממציא שנכנס לתחום חדש. הלימוד הוא לבד, או בקבוצה, או דרך התנסות או עבודת חקר. בטכניון לא למדתי מאום על בינה מלאכותית, למדתי לבד ומאחרים כדי להבין מספיק בתחום</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ts val="1175"/>
              </a:lnSpc>
              <a:spcBef>
                <a:spcPts val="0"/>
              </a:spcBef>
              <a:spcAft>
                <a:spcPts val="800"/>
              </a:spcAft>
            </a:pPr>
            <a:r>
              <a:rPr lang="he-IL"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החלק האחרון – </a:t>
            </a:r>
            <a:r>
              <a:rPr lang="he-IL" sz="1800" b="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החלק השלישי</a:t>
            </a:r>
            <a:r>
              <a:rPr lang="he-IL"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'הפסגה' שם נמצאת </a:t>
            </a:r>
            <a:r>
              <a:rPr lang="he-IL" sz="1800" b="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היכולת ליצור ידע חדש</a:t>
            </a:r>
            <a:r>
              <a:rPr lang="he-IL"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ts val="1175"/>
              </a:lnSpc>
              <a:spcBef>
                <a:spcPts val="0"/>
              </a:spcBef>
              <a:spcAft>
                <a:spcPts val="800"/>
              </a:spcAft>
            </a:pPr>
            <a:r>
              <a:rPr lang="he-IL"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אילו יכולות הבסיס כבר שנים רבות של מדענים, חוקרים ומפתחים. בעתיד אילו יהיו יכולות נדרשות כמעט מכולנו שנצטרך להמציא את עצמנו כל פעם מחדש.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ts val="1175"/>
              </a:lnSpc>
              <a:spcBef>
                <a:spcPts val="0"/>
              </a:spcBef>
              <a:spcAft>
                <a:spcPts val="800"/>
              </a:spcAft>
            </a:pPr>
            <a:r>
              <a:rPr lang="he-IL"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הגדרת התפקיד והקריירה שלי כוונו לפתח מוצרים או טכנולוגיות  שלא היו קיימים קודם.</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ts val="1175"/>
              </a:lnSpc>
              <a:spcBef>
                <a:spcPts val="0"/>
              </a:spcBef>
              <a:spcAft>
                <a:spcPts val="800"/>
              </a:spcAft>
            </a:pPr>
            <a:r>
              <a:rPr lang="he-IL"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r>
            <a:br>
              <a:rPr lang="he-IL"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br>
            <a:r>
              <a:rPr lang="he-IL"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בשכבה נמצאות היכולות החשובות ביותר כמו: להבין שלשאול שאלות חשוב יותר מלתת תשובות, להתמודד וללמוד מכישלונות ,להיות בעל תעוזה, לדעת לשאול שאלות פתוחות, ובוודאי לדעת לתת תשובות לא רק לתוצאה הסופית אלא גם ובעיקר לדרך.</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ts val="1175"/>
              </a:lnSpc>
              <a:spcBef>
                <a:spcPts val="0"/>
              </a:spcBef>
              <a:spcAft>
                <a:spcPts val="800"/>
              </a:spcAft>
            </a:pPr>
            <a:r>
              <a:rPr lang="he-IL"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למה זה חשוב למערכת החינוך?  כי בעולם המתפתח לנגד עינינו מקצועות עבר </a:t>
            </a:r>
            <a:r>
              <a:rPr lang="he-IL" sz="1800" dirty="0" err="1">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יעלמו</a:t>
            </a:r>
            <a:r>
              <a:rPr lang="he-IL"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אנשים יחליפו מקום עבודה ועיסוק בקצב הולך וגובר. ארגונים ואנשים יצטרכו להגדיר את עצמם מחדש כל מספר שנים.</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ts val="1175"/>
              </a:lnSpc>
              <a:spcBef>
                <a:spcPts val="0"/>
              </a:spcBef>
              <a:spcAft>
                <a:spcPts val="800"/>
              </a:spcAft>
            </a:pPr>
            <a:r>
              <a:rPr lang="he-IL"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לפני שאני אמשיך ואתן לכם דוגמאות לדרך בה ניתן ללמד להכשיר לייצר יכולות אלו בקרב תלמידים ובכך להכין אותם להשתלבות בתוך המאה ה-21 חשוב לי להדגיש כי לפני שאפשר להכשיר תלמידים לפתח כישורים אלו, מערכת החינוך קודם כל צריכה לפתח אותם בעצמה לעצמה</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algn="r" rtl="1"/>
            <a:r>
              <a:rPr lang="he-IL" dirty="0"/>
              <a:t>======================================================================</a:t>
            </a:r>
          </a:p>
          <a:p>
            <a:pPr algn="r" rtl="1"/>
            <a:endParaRPr lang="he-IL" dirty="0"/>
          </a:p>
          <a:p>
            <a:pPr algn="r" rtl="1"/>
            <a:endParaRPr lang="he-IL" dirty="0"/>
          </a:p>
          <a:p>
            <a:pPr algn="r" rtl="1"/>
            <a:r>
              <a:rPr lang="he-IL" dirty="0"/>
              <a:t>לנסח מהנייר</a:t>
            </a:r>
            <a:endParaRPr lang="en-US" dirty="0"/>
          </a:p>
          <a:p>
            <a:pPr algn="r" rtl="1"/>
            <a:endParaRPr lang="en-US" dirty="0"/>
          </a:p>
          <a:p>
            <a:r>
              <a:rPr lang="he-IL" dirty="0"/>
              <a:t>אני אתייחס למה שקורה בתוך חברות ההייטק וגם ביחידות עלית כמו 8200 – כי ארגונים אלו מצטיינים בהתאמה לסביבה ומכאן אני גוזר את ההנחה שההבנה של </a:t>
            </a:r>
            <a:r>
              <a:rPr lang="he-IL" dirty="0" err="1"/>
              <a:t>המיומניות</a:t>
            </a:r>
            <a:r>
              <a:rPr lang="he-IL" dirty="0"/>
              <a:t> שהם מחפשים בהכרח תהיה רלוונטית לאנשי החינוך (בכל זאת "הם הלקוחות שלכם"). גם עליהם נחתה הקורונה והם שינו דרמטית את המסגרות – אבל להם היה יותר קל כי חללים פתוחים, ביטול משרדים וכל אחד מתיישב כרצונו הן מה שקרה בשטח</a:t>
            </a:r>
          </a:p>
          <a:p>
            <a:endParaRPr lang="he-IL" dirty="0"/>
          </a:p>
          <a:p>
            <a:r>
              <a:rPr lang="he-IL" dirty="0"/>
              <a:t>===================================================================================================================</a:t>
            </a:r>
          </a:p>
          <a:p>
            <a:endParaRPr lang="he-IL" dirty="0"/>
          </a:p>
          <a:p>
            <a:endParaRPr lang="he-IL" b="1" u="sng" dirty="0"/>
          </a:p>
          <a:p>
            <a:r>
              <a:rPr lang="he-IL" b="1" u="sng" dirty="0"/>
              <a:t>הכשל של מדד יחיד (</a:t>
            </a:r>
            <a:r>
              <a:rPr lang="he-IL" b="1" u="sng" dirty="0" err="1"/>
              <a:t>שלייכר</a:t>
            </a:r>
            <a:r>
              <a:rPr lang="he-IL" b="1" u="sng" dirty="0"/>
              <a:t> על פיזה) – מעבר </a:t>
            </a:r>
            <a:r>
              <a:rPr lang="he-IL" b="1" u="sng" dirty="0" err="1"/>
              <a:t>המטולת</a:t>
            </a:r>
            <a:r>
              <a:rPr lang="he-IL" b="1" u="sng" dirty="0"/>
              <a:t> מ"רק בחינות"</a:t>
            </a:r>
            <a:r>
              <a:rPr lang="en-US" b="1" u="sng" dirty="0"/>
              <a:t> </a:t>
            </a:r>
            <a:r>
              <a:rPr lang="he-IL" b="1" u="sng" dirty="0"/>
              <a:t>ל "ללא בחינות" הוא הרסני לא פחות</a:t>
            </a:r>
          </a:p>
          <a:p>
            <a:endParaRPr lang="he-IL" b="1" u="sng"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b="1" u="sng" dirty="0"/>
              <a:t>יכולת עמידה </a:t>
            </a:r>
            <a:r>
              <a:rPr lang="en-US" b="1" u="sng" dirty="0"/>
              <a:t>stand firm </a:t>
            </a:r>
            <a:r>
              <a:rPr lang="he-IL" b="1" u="sng" dirty="0"/>
              <a:t> (</a:t>
            </a:r>
            <a:r>
              <a:rPr lang="he-IL" b="1" u="sng" dirty="0" err="1"/>
              <a:t>בזוס</a:t>
            </a:r>
            <a:r>
              <a:rPr lang="he-IL" b="1" u="sng" dirty="0"/>
              <a:t>) היכולת לעשות שינוי מלמטה</a:t>
            </a:r>
          </a:p>
          <a:p>
            <a:pPr algn="r" rtl="1"/>
            <a:endParaRPr lang="en-US" dirty="0"/>
          </a:p>
          <a:p>
            <a:pPr algn="r" rtl="1"/>
            <a:endParaRPr lang="en-US" dirty="0"/>
          </a:p>
          <a:p>
            <a:pPr algn="r" rtl="1"/>
            <a:endParaRPr lang="en-US" dirty="0"/>
          </a:p>
          <a:p>
            <a:pPr algn="r" rtl="1"/>
            <a:endParaRPr lang="en-US" dirty="0"/>
          </a:p>
          <a:p>
            <a:pPr algn="r" rtl="1"/>
            <a:endParaRPr lang="en-US" dirty="0"/>
          </a:p>
          <a:p>
            <a:pPr algn="r" rtl="1"/>
            <a:endParaRPr lang="en-US" dirty="0"/>
          </a:p>
          <a:p>
            <a:pPr algn="r" rtl="1"/>
            <a:r>
              <a:rPr lang="he-IL" dirty="0"/>
              <a:t>אז מה לדעתכם קורה בשטח </a:t>
            </a:r>
            <a:endParaRPr lang="en-US" dirty="0"/>
          </a:p>
          <a:p>
            <a:pPr algn="r" rtl="1"/>
            <a:r>
              <a:rPr lang="en-US" dirty="0"/>
              <a:t>=========================================================</a:t>
            </a:r>
          </a:p>
          <a:p>
            <a:pPr algn="r" rtl="1"/>
            <a:r>
              <a:rPr lang="he-IL" dirty="0"/>
              <a:t>צריך בסיס ידע כדי לדעת מה לא יודעים</a:t>
            </a:r>
            <a:endParaRPr lang="en-US" dirty="0"/>
          </a:p>
          <a:p>
            <a:pPr algn="r" rtl="1"/>
            <a:endParaRPr lang="en-US" dirty="0"/>
          </a:p>
          <a:p>
            <a:pPr algn="r" rtl="1"/>
            <a:r>
              <a:rPr lang="he-IL" dirty="0"/>
              <a:t>כישורים שצריך להקנות לילדים אבל ראשית כל למנהל ולצוות המורים</a:t>
            </a:r>
          </a:p>
          <a:p>
            <a:pPr algn="r" rtl="1"/>
            <a:r>
              <a:rPr lang="he-IL" dirty="0"/>
              <a:t>החינוך מתחיל מבסיס הפירמידה</a:t>
            </a:r>
          </a:p>
          <a:p>
            <a:pPr algn="r" rtl="1"/>
            <a:r>
              <a:rPr lang="he-IL" dirty="0"/>
              <a:t>ההמצאה עובדת מלמעלה למטה ובונה ומשפרת דרך לעשות את המסלול עוד פעם ועוד פעם</a:t>
            </a:r>
          </a:p>
          <a:p>
            <a:pPr algn="r" rtl="1"/>
            <a:endParaRPr lang="he-IL" dirty="0"/>
          </a:p>
          <a:p>
            <a:pPr algn="r" rtl="1"/>
            <a:r>
              <a:rPr lang="he-IL" dirty="0"/>
              <a:t>עם פעם זה רלבנטי למדענים </a:t>
            </a:r>
            <a:r>
              <a:rPr lang="he-IL" dirty="0" err="1"/>
              <a:t>ולאנשח</a:t>
            </a:r>
            <a:r>
              <a:rPr lang="he-IL" dirty="0"/>
              <a:t> הייטק &gt;8% עכשיו נכון ל 80%</a:t>
            </a:r>
          </a:p>
          <a:p>
            <a:pPr algn="r" rtl="1"/>
            <a:endParaRPr lang="he-IL" dirty="0"/>
          </a:p>
          <a:p>
            <a:pPr algn="r" rtl="1"/>
            <a:endParaRPr lang="he-IL" dirty="0"/>
          </a:p>
          <a:p>
            <a:pPr algn="r" rtl="1"/>
            <a:endParaRPr lang="he-IL" dirty="0"/>
          </a:p>
          <a:p>
            <a:pPr algn="r" rtl="1"/>
            <a:endParaRPr lang="he-IL" dirty="0"/>
          </a:p>
          <a:p>
            <a:pPr algn="r" rtl="1"/>
            <a:r>
              <a:rPr lang="he-IL" dirty="0"/>
              <a:t>ר כיחיד וכקבוצה</a:t>
            </a:r>
          </a:p>
          <a:p>
            <a:pPr algn="r" rtl="1"/>
            <a:r>
              <a:rPr lang="he-IL" dirty="0"/>
              <a:t>ללמוד תמיד</a:t>
            </a:r>
            <a:endParaRPr lang="en-US" dirty="0"/>
          </a:p>
          <a:p>
            <a:pPr algn="r" rtl="1"/>
            <a:endParaRPr lang="en-US" dirty="0"/>
          </a:p>
          <a:p>
            <a:pPr algn="r" rtl="1"/>
            <a:r>
              <a:rPr lang="he-IL" dirty="0"/>
              <a:t>על הבילד הראשון:</a:t>
            </a:r>
            <a:r>
              <a:rPr lang="en-US" dirty="0"/>
              <a:t> </a:t>
            </a:r>
            <a:r>
              <a:rPr lang="he-IL" dirty="0"/>
              <a:t>המאמר על ציוני פיזה – מה משרד החינוך יעשה?</a:t>
            </a:r>
            <a:r>
              <a:rPr lang="en-US" dirty="0"/>
              <a:t> </a:t>
            </a:r>
            <a:r>
              <a:rPr lang="he-IL" dirty="0"/>
              <a:t> (שאלה רטורית) הצלחה במבחני פיזה אינה המדד היחיד , עוד כסף לבתי הספר הערבים, עוד מאמץ לשיפור מבחנים, - הסינים והקפיצה ישר לרשת סלולרית - </a:t>
            </a:r>
          </a:p>
          <a:p>
            <a:pPr algn="r" rtl="1"/>
            <a:r>
              <a:rPr lang="he-IL" dirty="0"/>
              <a:t>אבל – הצלחה במבחן היא לא המדד היחיד, יש עוד הרבה מדדים אולי יותר חשובים</a:t>
            </a:r>
          </a:p>
          <a:p>
            <a:pPr algn="r" rtl="1"/>
            <a:r>
              <a:rPr lang="he-IL" dirty="0"/>
              <a:t>מעבר לבילד השני</a:t>
            </a:r>
          </a:p>
          <a:p>
            <a:pPr algn="r" rtl="1"/>
            <a:r>
              <a:rPr lang="he-IL" dirty="0"/>
              <a:t>הביקור במעבדת הסקרנות</a:t>
            </a:r>
            <a:endParaRPr lang="en-US" dirty="0"/>
          </a:p>
          <a:p>
            <a:pPr algn="r" rtl="1"/>
            <a:endParaRPr lang="en-US" dirty="0"/>
          </a:p>
          <a:p>
            <a:pPr algn="r" rtl="1"/>
            <a:r>
              <a:rPr lang="en-US" dirty="0"/>
              <a:t>Last build – the role of the principal and the teacher and parents</a:t>
            </a:r>
          </a:p>
          <a:p>
            <a:pPr algn="r" rtl="1"/>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8C6A4230-7430-4173-909C-F6A3B64055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968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a:p>
            <a:pPr algn="r" rtl="1"/>
            <a:endParaRPr lang="en-US" dirty="0"/>
          </a:p>
          <a:p>
            <a:pPr algn="r" rtl="1"/>
            <a:endParaRPr lang="en-US" dirty="0"/>
          </a:p>
          <a:p>
            <a:pPr algn="r" rtl="1"/>
            <a:endParaRPr lang="en-US" dirty="0"/>
          </a:p>
          <a:p>
            <a:pPr algn="r" rtl="1"/>
            <a:r>
              <a:rPr lang="he-IL" dirty="0"/>
              <a:t>ידע כבסיס ללימוד בהמשך – רק בעלי ידע יודעים מה הם לא יודעים</a:t>
            </a:r>
            <a:r>
              <a:rPr lang="en-US" dirty="0"/>
              <a:t> </a:t>
            </a:r>
            <a:r>
              <a:rPr lang="he-IL" dirty="0"/>
              <a:t> - הצורך בלימוד מתמיד</a:t>
            </a:r>
          </a:p>
          <a:p>
            <a:pPr algn="r" rtl="1"/>
            <a:r>
              <a:rPr lang="he-IL" dirty="0"/>
              <a:t>ידע רחב ורב תחומי</a:t>
            </a:r>
          </a:p>
          <a:p>
            <a:pPr algn="r" rtl="1"/>
            <a:r>
              <a:rPr lang="he-IL" dirty="0"/>
              <a:t>ללמוד </a:t>
            </a:r>
            <a:r>
              <a:rPr lang="he-IL" dirty="0" err="1"/>
              <a:t>ללמוד</a:t>
            </a:r>
            <a:r>
              <a:rPr lang="he-IL" dirty="0"/>
              <a:t> – המידע קיים, צריך למצוא ולנתח</a:t>
            </a:r>
          </a:p>
          <a:p>
            <a:pPr algn="r" rtl="1"/>
            <a:r>
              <a:rPr lang="he-IL" dirty="0"/>
              <a:t>צוות לעומת היחיד -  לימוד ובחינת הישגים, שינוי המרחב ללימוד גמיש וקבוצתי</a:t>
            </a:r>
          </a:p>
          <a:p>
            <a:pPr algn="r" rtl="1"/>
            <a:r>
              <a:rPr lang="he-IL" dirty="0"/>
              <a:t>לימוד בהתנסות – לא לשכוח לשחק</a:t>
            </a:r>
          </a:p>
          <a:p>
            <a:pPr algn="r" rtl="1"/>
            <a:r>
              <a:rPr lang="he-IL" dirty="0"/>
              <a:t>ללמוד לחלום</a:t>
            </a:r>
          </a:p>
          <a:p>
            <a:pPr algn="r" rtl="1"/>
            <a:r>
              <a:rPr lang="he-IL" dirty="0"/>
              <a:t>למדוד ולהשתפר כיחיד וכקבוצה</a:t>
            </a:r>
          </a:p>
          <a:p>
            <a:pPr algn="r" rtl="1"/>
            <a:r>
              <a:rPr lang="he-IL" dirty="0"/>
              <a:t>ללמוד תמיד</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A4230-7430-4173-909C-F6A3B64055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6289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היכולת לעמוד בקשיים היא המפתח להצלחה</a:t>
            </a:r>
            <a:endParaRPr lang="en-US" dirty="0"/>
          </a:p>
        </p:txBody>
      </p:sp>
      <p:sp>
        <p:nvSpPr>
          <p:cNvPr id="4" name="Slide Number Placeholder 3"/>
          <p:cNvSpPr>
            <a:spLocks noGrp="1"/>
          </p:cNvSpPr>
          <p:nvPr>
            <p:ph type="sldNum" sz="quarter" idx="5"/>
          </p:nvPr>
        </p:nvSpPr>
        <p:spPr/>
        <p:txBody>
          <a:bodyPr/>
          <a:lstStyle/>
          <a:p>
            <a:fld id="{A6D62AD7-5618-42D2-B314-065C5B9F38D4}" type="slidenum">
              <a:rPr lang="en-US" smtClean="0"/>
              <a:t>6</a:t>
            </a:fld>
            <a:endParaRPr lang="en-US"/>
          </a:p>
        </p:txBody>
      </p:sp>
    </p:spTree>
    <p:extLst>
      <p:ext uri="{BB962C8B-B14F-4D97-AF65-F5344CB8AC3E}">
        <p14:creationId xmlns:p14="http://schemas.microsoft.com/office/powerpoint/2010/main" val="4199196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889B86A-EC12-4D2F-81FD-6212195DD5C8}"/>
              </a:ext>
            </a:extLst>
          </p:cNvPr>
          <p:cNvSpPr>
            <a:spLocks noGrp="1"/>
          </p:cNvSpPr>
          <p:nvPr>
            <p:ph type="ctrTitle"/>
          </p:nvPr>
        </p:nvSpPr>
        <p:spPr>
          <a:xfrm>
            <a:off x="2286000" y="1683545"/>
            <a:ext cx="13716000" cy="3581400"/>
          </a:xfrm>
        </p:spPr>
        <p:txBody>
          <a:bodyPr anchor="b"/>
          <a:lstStyle>
            <a:lvl1pPr algn="ctr">
              <a:defRPr sz="9000"/>
            </a:lvl1pPr>
          </a:lstStyle>
          <a:p>
            <a:r>
              <a:rPr lang="he-IL"/>
              <a:t>לחץ כדי לערוך סגנון כותרת של תבנית בסיס</a:t>
            </a:r>
            <a:endParaRPr lang="en-IL"/>
          </a:p>
        </p:txBody>
      </p:sp>
      <p:sp>
        <p:nvSpPr>
          <p:cNvPr id="3" name="כותרת משנה 2">
            <a:extLst>
              <a:ext uri="{FF2B5EF4-FFF2-40B4-BE49-F238E27FC236}">
                <a16:creationId xmlns:a16="http://schemas.microsoft.com/office/drawing/2014/main" id="{DF8B9F3A-93FD-4254-87B9-1ABAF8D988EE}"/>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he-IL"/>
              <a:t>לחץ כדי לערוך סגנון כותרת משנה של תבנית בסיס</a:t>
            </a:r>
            <a:endParaRPr lang="en-IL"/>
          </a:p>
        </p:txBody>
      </p:sp>
      <p:sp>
        <p:nvSpPr>
          <p:cNvPr id="4" name="מציין מיקום של תאריך 3">
            <a:extLst>
              <a:ext uri="{FF2B5EF4-FFF2-40B4-BE49-F238E27FC236}">
                <a16:creationId xmlns:a16="http://schemas.microsoft.com/office/drawing/2014/main" id="{AFFA2BA1-B6DE-44BA-A583-8F4FEEA86B53}"/>
              </a:ext>
            </a:extLst>
          </p:cNvPr>
          <p:cNvSpPr>
            <a:spLocks noGrp="1"/>
          </p:cNvSpPr>
          <p:nvPr>
            <p:ph type="dt" sz="half" idx="10"/>
          </p:nvPr>
        </p:nvSpPr>
        <p:spPr/>
        <p:txBody>
          <a:bodyPr/>
          <a:lstStyle/>
          <a:p>
            <a:fld id="{2D9F3CA7-8BF4-4F0A-92AC-F1A93C9D45A3}" type="datetimeFigureOut">
              <a:rPr lang="en-IL" smtClean="0"/>
              <a:t>03/03/2022</a:t>
            </a:fld>
            <a:endParaRPr lang="en-IL"/>
          </a:p>
        </p:txBody>
      </p:sp>
      <p:sp>
        <p:nvSpPr>
          <p:cNvPr id="5" name="מציין מיקום של כותרת תחתונה 4">
            <a:extLst>
              <a:ext uri="{FF2B5EF4-FFF2-40B4-BE49-F238E27FC236}">
                <a16:creationId xmlns:a16="http://schemas.microsoft.com/office/drawing/2014/main" id="{3EAA986C-B2C2-4B8C-B8AA-198E3039C433}"/>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6E4B8A20-C379-451F-B8BC-064E16763FC2}"/>
              </a:ext>
            </a:extLst>
          </p:cNvPr>
          <p:cNvSpPr>
            <a:spLocks noGrp="1"/>
          </p:cNvSpPr>
          <p:nvPr>
            <p:ph type="sldNum" sz="quarter" idx="12"/>
          </p:nvPr>
        </p:nvSpPr>
        <p:spPr/>
        <p:txBody>
          <a:bodyPr/>
          <a:lstStyle/>
          <a:p>
            <a:fld id="{BF928D1E-2238-4F9D-AC46-F280A59A5BBF}" type="slidenum">
              <a:rPr lang="en-IL" smtClean="0"/>
              <a:t>‹#›</a:t>
            </a:fld>
            <a:endParaRPr lang="en-IL"/>
          </a:p>
        </p:txBody>
      </p:sp>
    </p:spTree>
    <p:extLst>
      <p:ext uri="{BB962C8B-B14F-4D97-AF65-F5344CB8AC3E}">
        <p14:creationId xmlns:p14="http://schemas.microsoft.com/office/powerpoint/2010/main" val="68549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07D4AD-AABE-43FF-9409-0DCFB8A515FD}"/>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תוכן 2">
            <a:extLst>
              <a:ext uri="{FF2B5EF4-FFF2-40B4-BE49-F238E27FC236}">
                <a16:creationId xmlns:a16="http://schemas.microsoft.com/office/drawing/2014/main" id="{45E9C002-B4C1-4CBC-A89A-B9E96944AEFE}"/>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53B72461-B5B7-4120-9E00-E4DDD6BCB143}"/>
              </a:ext>
            </a:extLst>
          </p:cNvPr>
          <p:cNvSpPr>
            <a:spLocks noGrp="1"/>
          </p:cNvSpPr>
          <p:nvPr>
            <p:ph type="dt" sz="half" idx="10"/>
          </p:nvPr>
        </p:nvSpPr>
        <p:spPr/>
        <p:txBody>
          <a:bodyPr/>
          <a:lstStyle/>
          <a:p>
            <a:fld id="{2D9F3CA7-8BF4-4F0A-92AC-F1A93C9D45A3}" type="datetimeFigureOut">
              <a:rPr lang="en-IL" smtClean="0"/>
              <a:t>03/03/2022</a:t>
            </a:fld>
            <a:endParaRPr lang="en-IL"/>
          </a:p>
        </p:txBody>
      </p:sp>
      <p:sp>
        <p:nvSpPr>
          <p:cNvPr id="5" name="מציין מיקום של כותרת תחתונה 4">
            <a:extLst>
              <a:ext uri="{FF2B5EF4-FFF2-40B4-BE49-F238E27FC236}">
                <a16:creationId xmlns:a16="http://schemas.microsoft.com/office/drawing/2014/main" id="{0447E51E-6F31-449D-A170-AC3ADA42895B}"/>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260665B3-0565-4A39-B816-25DB69F4E3D0}"/>
              </a:ext>
            </a:extLst>
          </p:cNvPr>
          <p:cNvSpPr>
            <a:spLocks noGrp="1"/>
          </p:cNvSpPr>
          <p:nvPr>
            <p:ph type="sldNum" sz="quarter" idx="12"/>
          </p:nvPr>
        </p:nvSpPr>
        <p:spPr/>
        <p:txBody>
          <a:bodyPr/>
          <a:lstStyle/>
          <a:p>
            <a:fld id="{BF928D1E-2238-4F9D-AC46-F280A59A5BBF}" type="slidenum">
              <a:rPr lang="en-IL" smtClean="0"/>
              <a:t>‹#›</a:t>
            </a:fld>
            <a:endParaRPr lang="en-IL"/>
          </a:p>
        </p:txBody>
      </p:sp>
    </p:spTree>
    <p:extLst>
      <p:ext uri="{BB962C8B-B14F-4D97-AF65-F5344CB8AC3E}">
        <p14:creationId xmlns:p14="http://schemas.microsoft.com/office/powerpoint/2010/main" val="3010335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4D436AA-F99B-4AFA-9643-545FEFEC8E4B}"/>
              </a:ext>
            </a:extLst>
          </p:cNvPr>
          <p:cNvSpPr>
            <a:spLocks noGrp="1"/>
          </p:cNvSpPr>
          <p:nvPr>
            <p:ph type="title"/>
          </p:nvPr>
        </p:nvSpPr>
        <p:spPr>
          <a:xfrm>
            <a:off x="1247775" y="2564608"/>
            <a:ext cx="15773400" cy="4279106"/>
          </a:xfrm>
        </p:spPr>
        <p:txBody>
          <a:bodyPr anchor="b"/>
          <a:lstStyle>
            <a:lvl1pPr>
              <a:defRPr sz="9000"/>
            </a:lvl1pPr>
          </a:lstStyle>
          <a:p>
            <a:r>
              <a:rPr lang="he-IL"/>
              <a:t>לחץ כדי לערוך סגנון כותרת של תבנית בסיס</a:t>
            </a:r>
            <a:endParaRPr lang="en-IL"/>
          </a:p>
        </p:txBody>
      </p:sp>
      <p:sp>
        <p:nvSpPr>
          <p:cNvPr id="3" name="מציין מיקום טקסט 2">
            <a:extLst>
              <a:ext uri="{FF2B5EF4-FFF2-40B4-BE49-F238E27FC236}">
                <a16:creationId xmlns:a16="http://schemas.microsoft.com/office/drawing/2014/main" id="{E380398C-09CC-45E0-9AED-BE9C1691E0D9}"/>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5FE9B8D4-D021-4ABB-8463-29B94F646DA8}"/>
              </a:ext>
            </a:extLst>
          </p:cNvPr>
          <p:cNvSpPr>
            <a:spLocks noGrp="1"/>
          </p:cNvSpPr>
          <p:nvPr>
            <p:ph type="dt" sz="half" idx="10"/>
          </p:nvPr>
        </p:nvSpPr>
        <p:spPr/>
        <p:txBody>
          <a:bodyPr/>
          <a:lstStyle/>
          <a:p>
            <a:fld id="{2D9F3CA7-8BF4-4F0A-92AC-F1A93C9D45A3}" type="datetimeFigureOut">
              <a:rPr lang="en-IL" smtClean="0"/>
              <a:t>03/03/2022</a:t>
            </a:fld>
            <a:endParaRPr lang="en-IL"/>
          </a:p>
        </p:txBody>
      </p:sp>
      <p:sp>
        <p:nvSpPr>
          <p:cNvPr id="5" name="מציין מיקום של כותרת תחתונה 4">
            <a:extLst>
              <a:ext uri="{FF2B5EF4-FFF2-40B4-BE49-F238E27FC236}">
                <a16:creationId xmlns:a16="http://schemas.microsoft.com/office/drawing/2014/main" id="{02338E1B-11EC-40FC-8EDD-B3FBA5E427BB}"/>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B3B98D5A-D541-45DB-A67D-98CE7E2D885D}"/>
              </a:ext>
            </a:extLst>
          </p:cNvPr>
          <p:cNvSpPr>
            <a:spLocks noGrp="1"/>
          </p:cNvSpPr>
          <p:nvPr>
            <p:ph type="sldNum" sz="quarter" idx="12"/>
          </p:nvPr>
        </p:nvSpPr>
        <p:spPr/>
        <p:txBody>
          <a:bodyPr/>
          <a:lstStyle/>
          <a:p>
            <a:fld id="{BF928D1E-2238-4F9D-AC46-F280A59A5BBF}" type="slidenum">
              <a:rPr lang="en-IL" smtClean="0"/>
              <a:t>‹#›</a:t>
            </a:fld>
            <a:endParaRPr lang="en-IL"/>
          </a:p>
        </p:txBody>
      </p:sp>
    </p:spTree>
    <p:extLst>
      <p:ext uri="{BB962C8B-B14F-4D97-AF65-F5344CB8AC3E}">
        <p14:creationId xmlns:p14="http://schemas.microsoft.com/office/powerpoint/2010/main" val="515062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6222618-9DB7-4F84-B83C-8493D752DD6D}"/>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תוכן 2">
            <a:extLst>
              <a:ext uri="{FF2B5EF4-FFF2-40B4-BE49-F238E27FC236}">
                <a16:creationId xmlns:a16="http://schemas.microsoft.com/office/drawing/2014/main" id="{E067BFC4-E7FD-461D-A82D-13FB9C52BAEC}"/>
              </a:ext>
            </a:extLst>
          </p:cNvPr>
          <p:cNvSpPr>
            <a:spLocks noGrp="1"/>
          </p:cNvSpPr>
          <p:nvPr>
            <p:ph sz="half" idx="1"/>
          </p:nvPr>
        </p:nvSpPr>
        <p:spPr>
          <a:xfrm>
            <a:off x="1257300" y="2738438"/>
            <a:ext cx="7772400" cy="65270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תוכן 3">
            <a:extLst>
              <a:ext uri="{FF2B5EF4-FFF2-40B4-BE49-F238E27FC236}">
                <a16:creationId xmlns:a16="http://schemas.microsoft.com/office/drawing/2014/main" id="{FA6402BD-5191-4D87-8903-37F1ADF1B6BE}"/>
              </a:ext>
            </a:extLst>
          </p:cNvPr>
          <p:cNvSpPr>
            <a:spLocks noGrp="1"/>
          </p:cNvSpPr>
          <p:nvPr>
            <p:ph sz="half" idx="2"/>
          </p:nvPr>
        </p:nvSpPr>
        <p:spPr>
          <a:xfrm>
            <a:off x="9258300" y="2738438"/>
            <a:ext cx="7772400" cy="65270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5" name="מציין מיקום של תאריך 4">
            <a:extLst>
              <a:ext uri="{FF2B5EF4-FFF2-40B4-BE49-F238E27FC236}">
                <a16:creationId xmlns:a16="http://schemas.microsoft.com/office/drawing/2014/main" id="{3B57D2EC-04FD-4AC7-9782-80EB4A00A474}"/>
              </a:ext>
            </a:extLst>
          </p:cNvPr>
          <p:cNvSpPr>
            <a:spLocks noGrp="1"/>
          </p:cNvSpPr>
          <p:nvPr>
            <p:ph type="dt" sz="half" idx="10"/>
          </p:nvPr>
        </p:nvSpPr>
        <p:spPr/>
        <p:txBody>
          <a:bodyPr/>
          <a:lstStyle/>
          <a:p>
            <a:fld id="{2D9F3CA7-8BF4-4F0A-92AC-F1A93C9D45A3}" type="datetimeFigureOut">
              <a:rPr lang="en-IL" smtClean="0"/>
              <a:t>03/03/2022</a:t>
            </a:fld>
            <a:endParaRPr lang="en-IL"/>
          </a:p>
        </p:txBody>
      </p:sp>
      <p:sp>
        <p:nvSpPr>
          <p:cNvPr id="6" name="מציין מיקום של כותרת תחתונה 5">
            <a:extLst>
              <a:ext uri="{FF2B5EF4-FFF2-40B4-BE49-F238E27FC236}">
                <a16:creationId xmlns:a16="http://schemas.microsoft.com/office/drawing/2014/main" id="{81976920-CD20-490E-8C58-4022EF66461C}"/>
              </a:ext>
            </a:extLst>
          </p:cNvPr>
          <p:cNvSpPr>
            <a:spLocks noGrp="1"/>
          </p:cNvSpPr>
          <p:nvPr>
            <p:ph type="ftr" sz="quarter" idx="11"/>
          </p:nvPr>
        </p:nvSpPr>
        <p:spPr/>
        <p:txBody>
          <a:bodyPr/>
          <a:lstStyle/>
          <a:p>
            <a:endParaRPr lang="en-IL"/>
          </a:p>
        </p:txBody>
      </p:sp>
      <p:sp>
        <p:nvSpPr>
          <p:cNvPr id="7" name="מציין מיקום של מספר שקופית 6">
            <a:extLst>
              <a:ext uri="{FF2B5EF4-FFF2-40B4-BE49-F238E27FC236}">
                <a16:creationId xmlns:a16="http://schemas.microsoft.com/office/drawing/2014/main" id="{4D0BDCFB-7FF9-41AA-85B1-CBBE4703393D}"/>
              </a:ext>
            </a:extLst>
          </p:cNvPr>
          <p:cNvSpPr>
            <a:spLocks noGrp="1"/>
          </p:cNvSpPr>
          <p:nvPr>
            <p:ph type="sldNum" sz="quarter" idx="12"/>
          </p:nvPr>
        </p:nvSpPr>
        <p:spPr/>
        <p:txBody>
          <a:bodyPr/>
          <a:lstStyle/>
          <a:p>
            <a:fld id="{BF928D1E-2238-4F9D-AC46-F280A59A5BBF}" type="slidenum">
              <a:rPr lang="en-IL" smtClean="0"/>
              <a:t>‹#›</a:t>
            </a:fld>
            <a:endParaRPr lang="en-IL"/>
          </a:p>
        </p:txBody>
      </p:sp>
    </p:spTree>
    <p:extLst>
      <p:ext uri="{BB962C8B-B14F-4D97-AF65-F5344CB8AC3E}">
        <p14:creationId xmlns:p14="http://schemas.microsoft.com/office/powerpoint/2010/main" val="1644200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F93CD6D-00D8-4301-A796-3AF1E88A900E}"/>
              </a:ext>
            </a:extLst>
          </p:cNvPr>
          <p:cNvSpPr>
            <a:spLocks noGrp="1"/>
          </p:cNvSpPr>
          <p:nvPr>
            <p:ph type="title"/>
          </p:nvPr>
        </p:nvSpPr>
        <p:spPr>
          <a:xfrm>
            <a:off x="1259682" y="547688"/>
            <a:ext cx="15773400" cy="1988345"/>
          </a:xfrm>
        </p:spPr>
        <p:txBody>
          <a:bodyPr/>
          <a:lstStyle/>
          <a:p>
            <a:r>
              <a:rPr lang="he-IL"/>
              <a:t>לחץ כדי לערוך סגנון כותרת של תבנית בסיס</a:t>
            </a:r>
            <a:endParaRPr lang="en-IL"/>
          </a:p>
        </p:txBody>
      </p:sp>
      <p:sp>
        <p:nvSpPr>
          <p:cNvPr id="3" name="מציין מיקום טקסט 2">
            <a:extLst>
              <a:ext uri="{FF2B5EF4-FFF2-40B4-BE49-F238E27FC236}">
                <a16:creationId xmlns:a16="http://schemas.microsoft.com/office/drawing/2014/main" id="{B11A0DA5-4628-4B51-B1C1-D4053F27A842}"/>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A6476B47-E8AC-4F38-9DDE-CEBEBDDCC256}"/>
              </a:ext>
            </a:extLst>
          </p:cNvPr>
          <p:cNvSpPr>
            <a:spLocks noGrp="1"/>
          </p:cNvSpPr>
          <p:nvPr>
            <p:ph sz="half" idx="2"/>
          </p:nvPr>
        </p:nvSpPr>
        <p:spPr>
          <a:xfrm>
            <a:off x="1259683" y="3757613"/>
            <a:ext cx="7736681" cy="552688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5" name="מציין מיקום טקסט 4">
            <a:extLst>
              <a:ext uri="{FF2B5EF4-FFF2-40B4-BE49-F238E27FC236}">
                <a16:creationId xmlns:a16="http://schemas.microsoft.com/office/drawing/2014/main" id="{754586A7-FEF7-4A46-A7FD-E317D7404AA9}"/>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2FAA7AD4-3B1B-4A20-B061-5903D1E52ABC}"/>
              </a:ext>
            </a:extLst>
          </p:cNvPr>
          <p:cNvSpPr>
            <a:spLocks noGrp="1"/>
          </p:cNvSpPr>
          <p:nvPr>
            <p:ph sz="quarter" idx="4"/>
          </p:nvPr>
        </p:nvSpPr>
        <p:spPr>
          <a:xfrm>
            <a:off x="9258300" y="3757613"/>
            <a:ext cx="7774782" cy="552688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7" name="מציין מיקום של תאריך 6">
            <a:extLst>
              <a:ext uri="{FF2B5EF4-FFF2-40B4-BE49-F238E27FC236}">
                <a16:creationId xmlns:a16="http://schemas.microsoft.com/office/drawing/2014/main" id="{DF145C02-31CE-42FF-8449-7D5D1F9C751E}"/>
              </a:ext>
            </a:extLst>
          </p:cNvPr>
          <p:cNvSpPr>
            <a:spLocks noGrp="1"/>
          </p:cNvSpPr>
          <p:nvPr>
            <p:ph type="dt" sz="half" idx="10"/>
          </p:nvPr>
        </p:nvSpPr>
        <p:spPr/>
        <p:txBody>
          <a:bodyPr/>
          <a:lstStyle/>
          <a:p>
            <a:fld id="{2D9F3CA7-8BF4-4F0A-92AC-F1A93C9D45A3}" type="datetimeFigureOut">
              <a:rPr lang="en-IL" smtClean="0"/>
              <a:t>03/03/2022</a:t>
            </a:fld>
            <a:endParaRPr lang="en-IL"/>
          </a:p>
        </p:txBody>
      </p:sp>
      <p:sp>
        <p:nvSpPr>
          <p:cNvPr id="8" name="מציין מיקום של כותרת תחתונה 7">
            <a:extLst>
              <a:ext uri="{FF2B5EF4-FFF2-40B4-BE49-F238E27FC236}">
                <a16:creationId xmlns:a16="http://schemas.microsoft.com/office/drawing/2014/main" id="{9D2030D4-E54B-4FA7-8D5B-651DC2E96C56}"/>
              </a:ext>
            </a:extLst>
          </p:cNvPr>
          <p:cNvSpPr>
            <a:spLocks noGrp="1"/>
          </p:cNvSpPr>
          <p:nvPr>
            <p:ph type="ftr" sz="quarter" idx="11"/>
          </p:nvPr>
        </p:nvSpPr>
        <p:spPr/>
        <p:txBody>
          <a:bodyPr/>
          <a:lstStyle/>
          <a:p>
            <a:endParaRPr lang="en-IL"/>
          </a:p>
        </p:txBody>
      </p:sp>
      <p:sp>
        <p:nvSpPr>
          <p:cNvPr id="9" name="מציין מיקום של מספר שקופית 8">
            <a:extLst>
              <a:ext uri="{FF2B5EF4-FFF2-40B4-BE49-F238E27FC236}">
                <a16:creationId xmlns:a16="http://schemas.microsoft.com/office/drawing/2014/main" id="{030B2B52-1804-49DA-957A-842B46A8A486}"/>
              </a:ext>
            </a:extLst>
          </p:cNvPr>
          <p:cNvSpPr>
            <a:spLocks noGrp="1"/>
          </p:cNvSpPr>
          <p:nvPr>
            <p:ph type="sldNum" sz="quarter" idx="12"/>
          </p:nvPr>
        </p:nvSpPr>
        <p:spPr/>
        <p:txBody>
          <a:bodyPr/>
          <a:lstStyle/>
          <a:p>
            <a:fld id="{BF928D1E-2238-4F9D-AC46-F280A59A5BBF}" type="slidenum">
              <a:rPr lang="en-IL" smtClean="0"/>
              <a:t>‹#›</a:t>
            </a:fld>
            <a:endParaRPr lang="en-IL"/>
          </a:p>
        </p:txBody>
      </p:sp>
    </p:spTree>
    <p:extLst>
      <p:ext uri="{BB962C8B-B14F-4D97-AF65-F5344CB8AC3E}">
        <p14:creationId xmlns:p14="http://schemas.microsoft.com/office/powerpoint/2010/main" val="2868211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49C3D61-64C2-4470-8A0C-D455907E380C}"/>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של תאריך 2">
            <a:extLst>
              <a:ext uri="{FF2B5EF4-FFF2-40B4-BE49-F238E27FC236}">
                <a16:creationId xmlns:a16="http://schemas.microsoft.com/office/drawing/2014/main" id="{EA53B021-91BA-46C7-997A-08A8804C8799}"/>
              </a:ext>
            </a:extLst>
          </p:cNvPr>
          <p:cNvSpPr>
            <a:spLocks noGrp="1"/>
          </p:cNvSpPr>
          <p:nvPr>
            <p:ph type="dt" sz="half" idx="10"/>
          </p:nvPr>
        </p:nvSpPr>
        <p:spPr/>
        <p:txBody>
          <a:bodyPr/>
          <a:lstStyle/>
          <a:p>
            <a:fld id="{2D9F3CA7-8BF4-4F0A-92AC-F1A93C9D45A3}" type="datetimeFigureOut">
              <a:rPr lang="en-IL" smtClean="0"/>
              <a:t>03/03/2022</a:t>
            </a:fld>
            <a:endParaRPr lang="en-IL"/>
          </a:p>
        </p:txBody>
      </p:sp>
      <p:sp>
        <p:nvSpPr>
          <p:cNvPr id="4" name="מציין מיקום של כותרת תחתונה 3">
            <a:extLst>
              <a:ext uri="{FF2B5EF4-FFF2-40B4-BE49-F238E27FC236}">
                <a16:creationId xmlns:a16="http://schemas.microsoft.com/office/drawing/2014/main" id="{CB75C8C3-4AB9-4E2B-B6EF-03EAEB39F938}"/>
              </a:ext>
            </a:extLst>
          </p:cNvPr>
          <p:cNvSpPr>
            <a:spLocks noGrp="1"/>
          </p:cNvSpPr>
          <p:nvPr>
            <p:ph type="ftr" sz="quarter" idx="11"/>
          </p:nvPr>
        </p:nvSpPr>
        <p:spPr/>
        <p:txBody>
          <a:bodyPr/>
          <a:lstStyle/>
          <a:p>
            <a:endParaRPr lang="en-IL"/>
          </a:p>
        </p:txBody>
      </p:sp>
      <p:sp>
        <p:nvSpPr>
          <p:cNvPr id="5" name="מציין מיקום של מספר שקופית 4">
            <a:extLst>
              <a:ext uri="{FF2B5EF4-FFF2-40B4-BE49-F238E27FC236}">
                <a16:creationId xmlns:a16="http://schemas.microsoft.com/office/drawing/2014/main" id="{5A53BB9A-972B-4E09-AA71-2CD9606AAFBE}"/>
              </a:ext>
            </a:extLst>
          </p:cNvPr>
          <p:cNvSpPr>
            <a:spLocks noGrp="1"/>
          </p:cNvSpPr>
          <p:nvPr>
            <p:ph type="sldNum" sz="quarter" idx="12"/>
          </p:nvPr>
        </p:nvSpPr>
        <p:spPr/>
        <p:txBody>
          <a:bodyPr/>
          <a:lstStyle/>
          <a:p>
            <a:fld id="{BF928D1E-2238-4F9D-AC46-F280A59A5BBF}" type="slidenum">
              <a:rPr lang="en-IL" smtClean="0"/>
              <a:t>‹#›</a:t>
            </a:fld>
            <a:endParaRPr lang="en-IL"/>
          </a:p>
        </p:txBody>
      </p:sp>
    </p:spTree>
    <p:extLst>
      <p:ext uri="{BB962C8B-B14F-4D97-AF65-F5344CB8AC3E}">
        <p14:creationId xmlns:p14="http://schemas.microsoft.com/office/powerpoint/2010/main" val="3450224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9F0D8143-AE79-4A36-8D14-DE6C11EA0D04}"/>
              </a:ext>
            </a:extLst>
          </p:cNvPr>
          <p:cNvSpPr>
            <a:spLocks noGrp="1"/>
          </p:cNvSpPr>
          <p:nvPr>
            <p:ph type="dt" sz="half" idx="10"/>
          </p:nvPr>
        </p:nvSpPr>
        <p:spPr/>
        <p:txBody>
          <a:bodyPr/>
          <a:lstStyle/>
          <a:p>
            <a:fld id="{2D9F3CA7-8BF4-4F0A-92AC-F1A93C9D45A3}" type="datetimeFigureOut">
              <a:rPr lang="en-IL" smtClean="0"/>
              <a:t>03/03/2022</a:t>
            </a:fld>
            <a:endParaRPr lang="en-IL"/>
          </a:p>
        </p:txBody>
      </p:sp>
      <p:sp>
        <p:nvSpPr>
          <p:cNvPr id="3" name="מציין מיקום של כותרת תחתונה 2">
            <a:extLst>
              <a:ext uri="{FF2B5EF4-FFF2-40B4-BE49-F238E27FC236}">
                <a16:creationId xmlns:a16="http://schemas.microsoft.com/office/drawing/2014/main" id="{D399931E-E603-4FA3-A1AC-3E4209588BD6}"/>
              </a:ext>
            </a:extLst>
          </p:cNvPr>
          <p:cNvSpPr>
            <a:spLocks noGrp="1"/>
          </p:cNvSpPr>
          <p:nvPr>
            <p:ph type="ftr" sz="quarter" idx="11"/>
          </p:nvPr>
        </p:nvSpPr>
        <p:spPr/>
        <p:txBody>
          <a:bodyPr/>
          <a:lstStyle/>
          <a:p>
            <a:endParaRPr lang="en-IL"/>
          </a:p>
        </p:txBody>
      </p:sp>
      <p:sp>
        <p:nvSpPr>
          <p:cNvPr id="4" name="מציין מיקום של מספר שקופית 3">
            <a:extLst>
              <a:ext uri="{FF2B5EF4-FFF2-40B4-BE49-F238E27FC236}">
                <a16:creationId xmlns:a16="http://schemas.microsoft.com/office/drawing/2014/main" id="{6D6CE26C-17D6-4735-B72D-E751FF106515}"/>
              </a:ext>
            </a:extLst>
          </p:cNvPr>
          <p:cNvSpPr>
            <a:spLocks noGrp="1"/>
          </p:cNvSpPr>
          <p:nvPr>
            <p:ph type="sldNum" sz="quarter" idx="12"/>
          </p:nvPr>
        </p:nvSpPr>
        <p:spPr/>
        <p:txBody>
          <a:bodyPr/>
          <a:lstStyle/>
          <a:p>
            <a:fld id="{BF928D1E-2238-4F9D-AC46-F280A59A5BBF}" type="slidenum">
              <a:rPr lang="en-IL" smtClean="0"/>
              <a:t>‹#›</a:t>
            </a:fld>
            <a:endParaRPr lang="en-IL"/>
          </a:p>
        </p:txBody>
      </p:sp>
    </p:spTree>
    <p:extLst>
      <p:ext uri="{BB962C8B-B14F-4D97-AF65-F5344CB8AC3E}">
        <p14:creationId xmlns:p14="http://schemas.microsoft.com/office/powerpoint/2010/main" val="1581274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6012AA-675E-4F3E-8783-461135B00EA2}"/>
              </a:ext>
            </a:extLst>
          </p:cNvPr>
          <p:cNvSpPr>
            <a:spLocks noGrp="1"/>
          </p:cNvSpPr>
          <p:nvPr>
            <p:ph type="title"/>
          </p:nvPr>
        </p:nvSpPr>
        <p:spPr>
          <a:xfrm>
            <a:off x="1259683" y="685800"/>
            <a:ext cx="5898356" cy="2400300"/>
          </a:xfrm>
        </p:spPr>
        <p:txBody>
          <a:bodyPr anchor="b"/>
          <a:lstStyle>
            <a:lvl1pPr>
              <a:defRPr sz="4800"/>
            </a:lvl1pPr>
          </a:lstStyle>
          <a:p>
            <a:r>
              <a:rPr lang="he-IL"/>
              <a:t>לחץ כדי לערוך סגנון כותרת של תבנית בסיס</a:t>
            </a:r>
            <a:endParaRPr lang="en-IL"/>
          </a:p>
        </p:txBody>
      </p:sp>
      <p:sp>
        <p:nvSpPr>
          <p:cNvPr id="3" name="מציין מיקום תוכן 2">
            <a:extLst>
              <a:ext uri="{FF2B5EF4-FFF2-40B4-BE49-F238E27FC236}">
                <a16:creationId xmlns:a16="http://schemas.microsoft.com/office/drawing/2014/main" id="{2A9E30EC-1724-4380-BECF-F44ADA23D9E9}"/>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טקסט 3">
            <a:extLst>
              <a:ext uri="{FF2B5EF4-FFF2-40B4-BE49-F238E27FC236}">
                <a16:creationId xmlns:a16="http://schemas.microsoft.com/office/drawing/2014/main" id="{0838C2A6-AA0E-4C4D-B2DD-DCDCF5BD73FD}"/>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37CB5CE6-6F41-40FB-924F-6AE57E70F436}"/>
              </a:ext>
            </a:extLst>
          </p:cNvPr>
          <p:cNvSpPr>
            <a:spLocks noGrp="1"/>
          </p:cNvSpPr>
          <p:nvPr>
            <p:ph type="dt" sz="half" idx="10"/>
          </p:nvPr>
        </p:nvSpPr>
        <p:spPr/>
        <p:txBody>
          <a:bodyPr/>
          <a:lstStyle/>
          <a:p>
            <a:fld id="{2D9F3CA7-8BF4-4F0A-92AC-F1A93C9D45A3}" type="datetimeFigureOut">
              <a:rPr lang="en-IL" smtClean="0"/>
              <a:t>03/03/2022</a:t>
            </a:fld>
            <a:endParaRPr lang="en-IL"/>
          </a:p>
        </p:txBody>
      </p:sp>
      <p:sp>
        <p:nvSpPr>
          <p:cNvPr id="6" name="מציין מיקום של כותרת תחתונה 5">
            <a:extLst>
              <a:ext uri="{FF2B5EF4-FFF2-40B4-BE49-F238E27FC236}">
                <a16:creationId xmlns:a16="http://schemas.microsoft.com/office/drawing/2014/main" id="{CC88C9A6-57EC-4792-988F-6BE45D85A6C4}"/>
              </a:ext>
            </a:extLst>
          </p:cNvPr>
          <p:cNvSpPr>
            <a:spLocks noGrp="1"/>
          </p:cNvSpPr>
          <p:nvPr>
            <p:ph type="ftr" sz="quarter" idx="11"/>
          </p:nvPr>
        </p:nvSpPr>
        <p:spPr/>
        <p:txBody>
          <a:bodyPr/>
          <a:lstStyle/>
          <a:p>
            <a:endParaRPr lang="en-IL"/>
          </a:p>
        </p:txBody>
      </p:sp>
      <p:sp>
        <p:nvSpPr>
          <p:cNvPr id="7" name="מציין מיקום של מספר שקופית 6">
            <a:extLst>
              <a:ext uri="{FF2B5EF4-FFF2-40B4-BE49-F238E27FC236}">
                <a16:creationId xmlns:a16="http://schemas.microsoft.com/office/drawing/2014/main" id="{B17BF797-0AA8-4F97-9D96-B8D6E0DB6FB8}"/>
              </a:ext>
            </a:extLst>
          </p:cNvPr>
          <p:cNvSpPr>
            <a:spLocks noGrp="1"/>
          </p:cNvSpPr>
          <p:nvPr>
            <p:ph type="sldNum" sz="quarter" idx="12"/>
          </p:nvPr>
        </p:nvSpPr>
        <p:spPr/>
        <p:txBody>
          <a:bodyPr/>
          <a:lstStyle/>
          <a:p>
            <a:fld id="{BF928D1E-2238-4F9D-AC46-F280A59A5BBF}" type="slidenum">
              <a:rPr lang="en-IL" smtClean="0"/>
              <a:t>‹#›</a:t>
            </a:fld>
            <a:endParaRPr lang="en-IL"/>
          </a:p>
        </p:txBody>
      </p:sp>
    </p:spTree>
    <p:extLst>
      <p:ext uri="{BB962C8B-B14F-4D97-AF65-F5344CB8AC3E}">
        <p14:creationId xmlns:p14="http://schemas.microsoft.com/office/powerpoint/2010/main" val="3297291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C553E0-841A-415E-8038-14A288601DC3}"/>
              </a:ext>
            </a:extLst>
          </p:cNvPr>
          <p:cNvSpPr>
            <a:spLocks noGrp="1"/>
          </p:cNvSpPr>
          <p:nvPr>
            <p:ph type="title"/>
          </p:nvPr>
        </p:nvSpPr>
        <p:spPr>
          <a:xfrm>
            <a:off x="1259683" y="685800"/>
            <a:ext cx="5898356" cy="2400300"/>
          </a:xfrm>
        </p:spPr>
        <p:txBody>
          <a:bodyPr anchor="b"/>
          <a:lstStyle>
            <a:lvl1pPr>
              <a:defRPr sz="4800"/>
            </a:lvl1pPr>
          </a:lstStyle>
          <a:p>
            <a:r>
              <a:rPr lang="he-IL"/>
              <a:t>לחץ כדי לערוך סגנון כותרת של תבנית בסיס</a:t>
            </a:r>
            <a:endParaRPr lang="en-IL"/>
          </a:p>
        </p:txBody>
      </p:sp>
      <p:sp>
        <p:nvSpPr>
          <p:cNvPr id="3" name="מציין מיקום של תמונה 2">
            <a:extLst>
              <a:ext uri="{FF2B5EF4-FFF2-40B4-BE49-F238E27FC236}">
                <a16:creationId xmlns:a16="http://schemas.microsoft.com/office/drawing/2014/main" id="{8FFEE033-0B6F-4F84-8634-15D9CE61B3F2}"/>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IL"/>
          </a:p>
        </p:txBody>
      </p:sp>
      <p:sp>
        <p:nvSpPr>
          <p:cNvPr id="4" name="מציין מיקום טקסט 3">
            <a:extLst>
              <a:ext uri="{FF2B5EF4-FFF2-40B4-BE49-F238E27FC236}">
                <a16:creationId xmlns:a16="http://schemas.microsoft.com/office/drawing/2014/main" id="{713A19BB-6ED1-44F5-A571-7F1040006B7B}"/>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A38B0F4-B7B6-408F-B539-E755965D688E}"/>
              </a:ext>
            </a:extLst>
          </p:cNvPr>
          <p:cNvSpPr>
            <a:spLocks noGrp="1"/>
          </p:cNvSpPr>
          <p:nvPr>
            <p:ph type="dt" sz="half" idx="10"/>
          </p:nvPr>
        </p:nvSpPr>
        <p:spPr/>
        <p:txBody>
          <a:bodyPr/>
          <a:lstStyle/>
          <a:p>
            <a:fld id="{2D9F3CA7-8BF4-4F0A-92AC-F1A93C9D45A3}" type="datetimeFigureOut">
              <a:rPr lang="en-IL" smtClean="0"/>
              <a:t>03/03/2022</a:t>
            </a:fld>
            <a:endParaRPr lang="en-IL"/>
          </a:p>
        </p:txBody>
      </p:sp>
      <p:sp>
        <p:nvSpPr>
          <p:cNvPr id="6" name="מציין מיקום של כותרת תחתונה 5">
            <a:extLst>
              <a:ext uri="{FF2B5EF4-FFF2-40B4-BE49-F238E27FC236}">
                <a16:creationId xmlns:a16="http://schemas.microsoft.com/office/drawing/2014/main" id="{DEAC3698-7FCD-401F-B1DB-968D5AEC4FD0}"/>
              </a:ext>
            </a:extLst>
          </p:cNvPr>
          <p:cNvSpPr>
            <a:spLocks noGrp="1"/>
          </p:cNvSpPr>
          <p:nvPr>
            <p:ph type="ftr" sz="quarter" idx="11"/>
          </p:nvPr>
        </p:nvSpPr>
        <p:spPr/>
        <p:txBody>
          <a:bodyPr/>
          <a:lstStyle/>
          <a:p>
            <a:endParaRPr lang="en-IL"/>
          </a:p>
        </p:txBody>
      </p:sp>
      <p:sp>
        <p:nvSpPr>
          <p:cNvPr id="7" name="מציין מיקום של מספר שקופית 6">
            <a:extLst>
              <a:ext uri="{FF2B5EF4-FFF2-40B4-BE49-F238E27FC236}">
                <a16:creationId xmlns:a16="http://schemas.microsoft.com/office/drawing/2014/main" id="{B8CBABBA-7098-4600-A9DD-720BB94CCAF6}"/>
              </a:ext>
            </a:extLst>
          </p:cNvPr>
          <p:cNvSpPr>
            <a:spLocks noGrp="1"/>
          </p:cNvSpPr>
          <p:nvPr>
            <p:ph type="sldNum" sz="quarter" idx="12"/>
          </p:nvPr>
        </p:nvSpPr>
        <p:spPr/>
        <p:txBody>
          <a:bodyPr/>
          <a:lstStyle/>
          <a:p>
            <a:fld id="{BF928D1E-2238-4F9D-AC46-F280A59A5BBF}" type="slidenum">
              <a:rPr lang="en-IL" smtClean="0"/>
              <a:t>‹#›</a:t>
            </a:fld>
            <a:endParaRPr lang="en-IL"/>
          </a:p>
        </p:txBody>
      </p:sp>
    </p:spTree>
    <p:extLst>
      <p:ext uri="{BB962C8B-B14F-4D97-AF65-F5344CB8AC3E}">
        <p14:creationId xmlns:p14="http://schemas.microsoft.com/office/powerpoint/2010/main" val="4013597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F2F435A-8364-42B1-BFBE-C066AA0721F3}"/>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של טקסט אנכי 2">
            <a:extLst>
              <a:ext uri="{FF2B5EF4-FFF2-40B4-BE49-F238E27FC236}">
                <a16:creationId xmlns:a16="http://schemas.microsoft.com/office/drawing/2014/main" id="{B5BBDE8C-B61E-4B45-A233-EE56B3FBC269}"/>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6FEB578A-99E4-49A0-B00D-D4428515A5AF}"/>
              </a:ext>
            </a:extLst>
          </p:cNvPr>
          <p:cNvSpPr>
            <a:spLocks noGrp="1"/>
          </p:cNvSpPr>
          <p:nvPr>
            <p:ph type="dt" sz="half" idx="10"/>
          </p:nvPr>
        </p:nvSpPr>
        <p:spPr/>
        <p:txBody>
          <a:bodyPr/>
          <a:lstStyle/>
          <a:p>
            <a:fld id="{2D9F3CA7-8BF4-4F0A-92AC-F1A93C9D45A3}" type="datetimeFigureOut">
              <a:rPr lang="en-IL" smtClean="0"/>
              <a:t>03/03/2022</a:t>
            </a:fld>
            <a:endParaRPr lang="en-IL"/>
          </a:p>
        </p:txBody>
      </p:sp>
      <p:sp>
        <p:nvSpPr>
          <p:cNvPr id="5" name="מציין מיקום של כותרת תחתונה 4">
            <a:extLst>
              <a:ext uri="{FF2B5EF4-FFF2-40B4-BE49-F238E27FC236}">
                <a16:creationId xmlns:a16="http://schemas.microsoft.com/office/drawing/2014/main" id="{DD417963-5E51-48B6-99FE-FDB574B7E159}"/>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DDF25864-79D7-49B3-A831-EDB9A5F08DED}"/>
              </a:ext>
            </a:extLst>
          </p:cNvPr>
          <p:cNvSpPr>
            <a:spLocks noGrp="1"/>
          </p:cNvSpPr>
          <p:nvPr>
            <p:ph type="sldNum" sz="quarter" idx="12"/>
          </p:nvPr>
        </p:nvSpPr>
        <p:spPr/>
        <p:txBody>
          <a:bodyPr/>
          <a:lstStyle/>
          <a:p>
            <a:fld id="{BF928D1E-2238-4F9D-AC46-F280A59A5BBF}" type="slidenum">
              <a:rPr lang="en-IL" smtClean="0"/>
              <a:t>‹#›</a:t>
            </a:fld>
            <a:endParaRPr lang="en-IL"/>
          </a:p>
        </p:txBody>
      </p:sp>
    </p:spTree>
    <p:extLst>
      <p:ext uri="{BB962C8B-B14F-4D97-AF65-F5344CB8AC3E}">
        <p14:creationId xmlns:p14="http://schemas.microsoft.com/office/powerpoint/2010/main" val="3045164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63C73B4E-867D-46EB-9EDB-65FB9FCA9D71}"/>
              </a:ext>
            </a:extLst>
          </p:cNvPr>
          <p:cNvSpPr>
            <a:spLocks noGrp="1"/>
          </p:cNvSpPr>
          <p:nvPr>
            <p:ph type="title" orient="vert"/>
          </p:nvPr>
        </p:nvSpPr>
        <p:spPr>
          <a:xfrm>
            <a:off x="13087350" y="547688"/>
            <a:ext cx="3943350" cy="8717757"/>
          </a:xfrm>
        </p:spPr>
        <p:txBody>
          <a:bodyPr vert="eaVert"/>
          <a:lstStyle/>
          <a:p>
            <a:r>
              <a:rPr lang="he-IL"/>
              <a:t>לחץ כדי לערוך סגנון כותרת של תבנית בסיס</a:t>
            </a:r>
            <a:endParaRPr lang="en-IL"/>
          </a:p>
        </p:txBody>
      </p:sp>
      <p:sp>
        <p:nvSpPr>
          <p:cNvPr id="3" name="מציין מיקום של טקסט אנכי 2">
            <a:extLst>
              <a:ext uri="{FF2B5EF4-FFF2-40B4-BE49-F238E27FC236}">
                <a16:creationId xmlns:a16="http://schemas.microsoft.com/office/drawing/2014/main" id="{2AEA5A0B-EBC9-43D1-8293-C35D1B042198}"/>
              </a:ext>
            </a:extLst>
          </p:cNvPr>
          <p:cNvSpPr>
            <a:spLocks noGrp="1"/>
          </p:cNvSpPr>
          <p:nvPr>
            <p:ph type="body" orient="vert" idx="1"/>
          </p:nvPr>
        </p:nvSpPr>
        <p:spPr>
          <a:xfrm>
            <a:off x="1257300" y="547688"/>
            <a:ext cx="11601450" cy="871775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AE30F27A-9447-4B68-AD58-1E66019D9D81}"/>
              </a:ext>
            </a:extLst>
          </p:cNvPr>
          <p:cNvSpPr>
            <a:spLocks noGrp="1"/>
          </p:cNvSpPr>
          <p:nvPr>
            <p:ph type="dt" sz="half" idx="10"/>
          </p:nvPr>
        </p:nvSpPr>
        <p:spPr/>
        <p:txBody>
          <a:bodyPr/>
          <a:lstStyle/>
          <a:p>
            <a:fld id="{2D9F3CA7-8BF4-4F0A-92AC-F1A93C9D45A3}" type="datetimeFigureOut">
              <a:rPr lang="en-IL" smtClean="0"/>
              <a:t>03/03/2022</a:t>
            </a:fld>
            <a:endParaRPr lang="en-IL"/>
          </a:p>
        </p:txBody>
      </p:sp>
      <p:sp>
        <p:nvSpPr>
          <p:cNvPr id="5" name="מציין מיקום של כותרת תחתונה 4">
            <a:extLst>
              <a:ext uri="{FF2B5EF4-FFF2-40B4-BE49-F238E27FC236}">
                <a16:creationId xmlns:a16="http://schemas.microsoft.com/office/drawing/2014/main" id="{A543898F-3FB4-421F-91FA-191C5B2F21E8}"/>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A80CBEBD-EF9A-41CB-A9C1-709A0D687D13}"/>
              </a:ext>
            </a:extLst>
          </p:cNvPr>
          <p:cNvSpPr>
            <a:spLocks noGrp="1"/>
          </p:cNvSpPr>
          <p:nvPr>
            <p:ph type="sldNum" sz="quarter" idx="12"/>
          </p:nvPr>
        </p:nvSpPr>
        <p:spPr/>
        <p:txBody>
          <a:bodyPr/>
          <a:lstStyle/>
          <a:p>
            <a:fld id="{BF928D1E-2238-4F9D-AC46-F280A59A5BBF}" type="slidenum">
              <a:rPr lang="en-IL" smtClean="0"/>
              <a:t>‹#›</a:t>
            </a:fld>
            <a:endParaRPr lang="en-IL"/>
          </a:p>
        </p:txBody>
      </p:sp>
    </p:spTree>
    <p:extLst>
      <p:ext uri="{BB962C8B-B14F-4D97-AF65-F5344CB8AC3E}">
        <p14:creationId xmlns:p14="http://schemas.microsoft.com/office/powerpoint/2010/main" val="3846700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16A541-B97A-44BB-BAAC-6A9D193FC968}" type="datetime1">
              <a:rPr lang="en-US" smtClean="0"/>
              <a:t>3/3/2022</a:t>
            </a:fld>
            <a:endParaRPr lang="en-US"/>
          </a:p>
        </p:txBody>
      </p:sp>
      <p:sp>
        <p:nvSpPr>
          <p:cNvPr id="5" name="Footer Placeholder 4"/>
          <p:cNvSpPr>
            <a:spLocks noGrp="1"/>
          </p:cNvSpPr>
          <p:nvPr>
            <p:ph type="ftr" sz="quarter" idx="11"/>
          </p:nvPr>
        </p:nvSpPr>
        <p:spPr/>
        <p:txBody>
          <a:bodyPr/>
          <a:lstStyle/>
          <a:p>
            <a:r>
              <a:rPr lang="en-US"/>
              <a:t>PERLMUTTER H.D.</a:t>
            </a:r>
          </a:p>
        </p:txBody>
      </p:sp>
      <p:sp>
        <p:nvSpPr>
          <p:cNvPr id="6" name="Slide Number Placeholder 5"/>
          <p:cNvSpPr>
            <a:spLocks noGrp="1"/>
          </p:cNvSpPr>
          <p:nvPr>
            <p:ph type="sldNum" sz="quarter" idx="12"/>
          </p:nvPr>
        </p:nvSpPr>
        <p:spPr/>
        <p:txBody>
          <a:bodyPr/>
          <a:lstStyle/>
          <a:p>
            <a:fld id="{71223F2A-37CF-4F39-9F03-0115FDADD6B2}" type="slidenum">
              <a:rPr lang="en-US" smtClean="0"/>
              <a:pPr/>
              <a:t>‹#›</a:t>
            </a:fld>
            <a:endParaRPr lang="en-US"/>
          </a:p>
        </p:txBody>
      </p:sp>
    </p:spTree>
    <p:extLst>
      <p:ext uri="{BB962C8B-B14F-4D97-AF65-F5344CB8AC3E}">
        <p14:creationId xmlns:p14="http://schemas.microsoft.com/office/powerpoint/2010/main" val="1090485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2F7EE1-F8C9-4846-9A25-944C8BFD3743}" type="datetime1">
              <a:rPr lang="en-US" smtClean="0"/>
              <a:t>3/3/2022</a:t>
            </a:fld>
            <a:endParaRPr lang="en-US"/>
          </a:p>
        </p:txBody>
      </p:sp>
      <p:sp>
        <p:nvSpPr>
          <p:cNvPr id="5" name="Footer Placeholder 4"/>
          <p:cNvSpPr>
            <a:spLocks noGrp="1"/>
          </p:cNvSpPr>
          <p:nvPr>
            <p:ph type="ftr" sz="quarter" idx="11"/>
          </p:nvPr>
        </p:nvSpPr>
        <p:spPr/>
        <p:txBody>
          <a:bodyPr/>
          <a:lstStyle/>
          <a:p>
            <a:r>
              <a:rPr lang="en-US"/>
              <a:t>PERLMUTTER H.D.</a:t>
            </a:r>
          </a:p>
        </p:txBody>
      </p:sp>
      <p:sp>
        <p:nvSpPr>
          <p:cNvPr id="6" name="Slide Number Placeholder 5"/>
          <p:cNvSpPr>
            <a:spLocks noGrp="1"/>
          </p:cNvSpPr>
          <p:nvPr>
            <p:ph type="sldNum" sz="quarter" idx="12"/>
          </p:nvPr>
        </p:nvSpPr>
        <p:spPr/>
        <p:txBody>
          <a:bodyPr/>
          <a:lstStyle/>
          <a:p>
            <a:fld id="{71223F2A-37CF-4F39-9F03-0115FDADD6B2}" type="slidenum">
              <a:rPr lang="en-US" smtClean="0"/>
              <a:pPr/>
              <a:t>‹#›</a:t>
            </a:fld>
            <a:endParaRPr lang="en-US"/>
          </a:p>
        </p:txBody>
      </p:sp>
    </p:spTree>
    <p:extLst>
      <p:ext uri="{BB962C8B-B14F-4D97-AF65-F5344CB8AC3E}">
        <p14:creationId xmlns:p14="http://schemas.microsoft.com/office/powerpoint/2010/main" val="1141968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163BBB-EA1C-4B98-9780-2660EA9A8D9B}" type="datetime1">
              <a:rPr lang="en-US" smtClean="0"/>
              <a:t>3/3/2022</a:t>
            </a:fld>
            <a:endParaRPr lang="en-US"/>
          </a:p>
        </p:txBody>
      </p:sp>
      <p:sp>
        <p:nvSpPr>
          <p:cNvPr id="5" name="Footer Placeholder 4"/>
          <p:cNvSpPr>
            <a:spLocks noGrp="1"/>
          </p:cNvSpPr>
          <p:nvPr>
            <p:ph type="ftr" sz="quarter" idx="11"/>
          </p:nvPr>
        </p:nvSpPr>
        <p:spPr/>
        <p:txBody>
          <a:bodyPr/>
          <a:lstStyle/>
          <a:p>
            <a:r>
              <a:rPr lang="en-US"/>
              <a:t>PERLMUTTER H.D.</a:t>
            </a:r>
          </a:p>
        </p:txBody>
      </p:sp>
      <p:sp>
        <p:nvSpPr>
          <p:cNvPr id="6" name="Slide Number Placeholder 5"/>
          <p:cNvSpPr>
            <a:spLocks noGrp="1"/>
          </p:cNvSpPr>
          <p:nvPr>
            <p:ph type="sldNum" sz="quarter" idx="12"/>
          </p:nvPr>
        </p:nvSpPr>
        <p:spPr/>
        <p:txBody>
          <a:bodyPr/>
          <a:lstStyle/>
          <a:p>
            <a:fld id="{71223F2A-37CF-4F39-9F03-0115FDADD6B2}" type="slidenum">
              <a:rPr lang="en-US" smtClean="0"/>
              <a:pPr/>
              <a:t>‹#›</a:t>
            </a:fld>
            <a:endParaRPr lang="en-US"/>
          </a:p>
        </p:txBody>
      </p:sp>
    </p:spTree>
    <p:extLst>
      <p:ext uri="{BB962C8B-B14F-4D97-AF65-F5344CB8AC3E}">
        <p14:creationId xmlns:p14="http://schemas.microsoft.com/office/powerpoint/2010/main" val="1903304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16BEB4-B1BD-42D2-B798-E95CD5CAA5F0}" type="datetime1">
              <a:rPr lang="en-US" smtClean="0"/>
              <a:t>3/3/2022</a:t>
            </a:fld>
            <a:endParaRPr lang="en-US"/>
          </a:p>
        </p:txBody>
      </p:sp>
      <p:sp>
        <p:nvSpPr>
          <p:cNvPr id="6" name="Footer Placeholder 5"/>
          <p:cNvSpPr>
            <a:spLocks noGrp="1"/>
          </p:cNvSpPr>
          <p:nvPr>
            <p:ph type="ftr" sz="quarter" idx="11"/>
          </p:nvPr>
        </p:nvSpPr>
        <p:spPr/>
        <p:txBody>
          <a:bodyPr/>
          <a:lstStyle/>
          <a:p>
            <a:r>
              <a:rPr lang="en-US"/>
              <a:t>PERLMUTTER H.D.</a:t>
            </a:r>
          </a:p>
        </p:txBody>
      </p:sp>
      <p:sp>
        <p:nvSpPr>
          <p:cNvPr id="7" name="Slide Number Placeholder 6"/>
          <p:cNvSpPr>
            <a:spLocks noGrp="1"/>
          </p:cNvSpPr>
          <p:nvPr>
            <p:ph type="sldNum" sz="quarter" idx="12"/>
          </p:nvPr>
        </p:nvSpPr>
        <p:spPr/>
        <p:txBody>
          <a:bodyPr/>
          <a:lstStyle/>
          <a:p>
            <a:fld id="{71223F2A-37CF-4F39-9F03-0115FDADD6B2}" type="slidenum">
              <a:rPr lang="en-US" smtClean="0"/>
              <a:pPr/>
              <a:t>‹#›</a:t>
            </a:fld>
            <a:endParaRPr lang="en-US"/>
          </a:p>
        </p:txBody>
      </p:sp>
    </p:spTree>
    <p:extLst>
      <p:ext uri="{BB962C8B-B14F-4D97-AF65-F5344CB8AC3E}">
        <p14:creationId xmlns:p14="http://schemas.microsoft.com/office/powerpoint/2010/main" val="3344805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1"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B19F68-A8C2-4438-B6E3-D00DB10A4045}" type="datetime1">
              <a:rPr lang="en-US" smtClean="0"/>
              <a:t>3/3/2022</a:t>
            </a:fld>
            <a:endParaRPr lang="en-US"/>
          </a:p>
        </p:txBody>
      </p:sp>
      <p:sp>
        <p:nvSpPr>
          <p:cNvPr id="8" name="Footer Placeholder 7"/>
          <p:cNvSpPr>
            <a:spLocks noGrp="1"/>
          </p:cNvSpPr>
          <p:nvPr>
            <p:ph type="ftr" sz="quarter" idx="11"/>
          </p:nvPr>
        </p:nvSpPr>
        <p:spPr/>
        <p:txBody>
          <a:bodyPr/>
          <a:lstStyle/>
          <a:p>
            <a:r>
              <a:rPr lang="en-US"/>
              <a:t>PERLMUTTER H.D.</a:t>
            </a:r>
          </a:p>
        </p:txBody>
      </p:sp>
      <p:sp>
        <p:nvSpPr>
          <p:cNvPr id="9" name="Slide Number Placeholder 8"/>
          <p:cNvSpPr>
            <a:spLocks noGrp="1"/>
          </p:cNvSpPr>
          <p:nvPr>
            <p:ph type="sldNum" sz="quarter" idx="12"/>
          </p:nvPr>
        </p:nvSpPr>
        <p:spPr/>
        <p:txBody>
          <a:bodyPr/>
          <a:lstStyle/>
          <a:p>
            <a:fld id="{71223F2A-37CF-4F39-9F03-0115FDADD6B2}" type="slidenum">
              <a:rPr lang="en-US" smtClean="0"/>
              <a:pPr/>
              <a:t>‹#›</a:t>
            </a:fld>
            <a:endParaRPr lang="en-US"/>
          </a:p>
        </p:txBody>
      </p:sp>
    </p:spTree>
    <p:extLst>
      <p:ext uri="{BB962C8B-B14F-4D97-AF65-F5344CB8AC3E}">
        <p14:creationId xmlns:p14="http://schemas.microsoft.com/office/powerpoint/2010/main" val="573461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EFAC52-8814-4E36-ADEF-C78CEF6C3DCD}" type="datetime1">
              <a:rPr lang="en-US" smtClean="0"/>
              <a:t>3/3/2022</a:t>
            </a:fld>
            <a:endParaRPr lang="en-US"/>
          </a:p>
        </p:txBody>
      </p:sp>
      <p:sp>
        <p:nvSpPr>
          <p:cNvPr id="4" name="Footer Placeholder 3"/>
          <p:cNvSpPr>
            <a:spLocks noGrp="1"/>
          </p:cNvSpPr>
          <p:nvPr>
            <p:ph type="ftr" sz="quarter" idx="11"/>
          </p:nvPr>
        </p:nvSpPr>
        <p:spPr/>
        <p:txBody>
          <a:bodyPr/>
          <a:lstStyle/>
          <a:p>
            <a:r>
              <a:rPr lang="en-US"/>
              <a:t>PERLMUTTER H.D.</a:t>
            </a:r>
          </a:p>
        </p:txBody>
      </p:sp>
      <p:sp>
        <p:nvSpPr>
          <p:cNvPr id="5" name="Slide Number Placeholder 4"/>
          <p:cNvSpPr>
            <a:spLocks noGrp="1"/>
          </p:cNvSpPr>
          <p:nvPr>
            <p:ph type="sldNum" sz="quarter" idx="12"/>
          </p:nvPr>
        </p:nvSpPr>
        <p:spPr/>
        <p:txBody>
          <a:bodyPr/>
          <a:lstStyle/>
          <a:p>
            <a:fld id="{71223F2A-37CF-4F39-9F03-0115FDADD6B2}" type="slidenum">
              <a:rPr lang="en-US" smtClean="0"/>
              <a:pPr/>
              <a:t>‹#›</a:t>
            </a:fld>
            <a:endParaRPr lang="en-US"/>
          </a:p>
        </p:txBody>
      </p:sp>
    </p:spTree>
    <p:extLst>
      <p:ext uri="{BB962C8B-B14F-4D97-AF65-F5344CB8AC3E}">
        <p14:creationId xmlns:p14="http://schemas.microsoft.com/office/powerpoint/2010/main" val="833097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20A49-57FD-4F7F-A545-EAB19BC0F1ED}" type="datetime1">
              <a:rPr lang="en-US" smtClean="0"/>
              <a:t>3/3/2022</a:t>
            </a:fld>
            <a:endParaRPr lang="en-US"/>
          </a:p>
        </p:txBody>
      </p:sp>
      <p:sp>
        <p:nvSpPr>
          <p:cNvPr id="3" name="Footer Placeholder 2"/>
          <p:cNvSpPr>
            <a:spLocks noGrp="1"/>
          </p:cNvSpPr>
          <p:nvPr>
            <p:ph type="ftr" sz="quarter" idx="11"/>
          </p:nvPr>
        </p:nvSpPr>
        <p:spPr/>
        <p:txBody>
          <a:bodyPr/>
          <a:lstStyle/>
          <a:p>
            <a:r>
              <a:rPr lang="en-US"/>
              <a:t>PERLMUTTER H.D.</a:t>
            </a:r>
          </a:p>
        </p:txBody>
      </p:sp>
      <p:sp>
        <p:nvSpPr>
          <p:cNvPr id="4" name="Slide Number Placeholder 3"/>
          <p:cNvSpPr>
            <a:spLocks noGrp="1"/>
          </p:cNvSpPr>
          <p:nvPr>
            <p:ph type="sldNum" sz="quarter" idx="12"/>
          </p:nvPr>
        </p:nvSpPr>
        <p:spPr/>
        <p:txBody>
          <a:bodyPr/>
          <a:lstStyle/>
          <a:p>
            <a:fld id="{71223F2A-37CF-4F39-9F03-0115FDADD6B2}" type="slidenum">
              <a:rPr lang="en-US" smtClean="0"/>
              <a:pPr/>
              <a:t>‹#›</a:t>
            </a:fld>
            <a:endParaRPr lang="en-US"/>
          </a:p>
        </p:txBody>
      </p:sp>
    </p:spTree>
    <p:extLst>
      <p:ext uri="{BB962C8B-B14F-4D97-AF65-F5344CB8AC3E}">
        <p14:creationId xmlns:p14="http://schemas.microsoft.com/office/powerpoint/2010/main" val="4050375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5"/>
            <a:ext cx="6016626" cy="1743075"/>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0" y="409576"/>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2152651"/>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B28781D-893F-4906-ABF6-AF5EA2A4435E}" type="datetime1">
              <a:rPr lang="en-US" smtClean="0"/>
              <a:t>3/3/2022</a:t>
            </a:fld>
            <a:endParaRPr lang="en-US"/>
          </a:p>
        </p:txBody>
      </p:sp>
      <p:sp>
        <p:nvSpPr>
          <p:cNvPr id="6" name="Footer Placeholder 5"/>
          <p:cNvSpPr>
            <a:spLocks noGrp="1"/>
          </p:cNvSpPr>
          <p:nvPr>
            <p:ph type="ftr" sz="quarter" idx="11"/>
          </p:nvPr>
        </p:nvSpPr>
        <p:spPr/>
        <p:txBody>
          <a:bodyPr/>
          <a:lstStyle/>
          <a:p>
            <a:r>
              <a:rPr lang="en-US"/>
              <a:t>PERLMUTTER H.D.</a:t>
            </a:r>
          </a:p>
        </p:txBody>
      </p:sp>
      <p:sp>
        <p:nvSpPr>
          <p:cNvPr id="7" name="Slide Number Placeholder 6"/>
          <p:cNvSpPr>
            <a:spLocks noGrp="1"/>
          </p:cNvSpPr>
          <p:nvPr>
            <p:ph type="sldNum" sz="quarter" idx="12"/>
          </p:nvPr>
        </p:nvSpPr>
        <p:spPr/>
        <p:txBody>
          <a:bodyPr/>
          <a:lstStyle/>
          <a:p>
            <a:fld id="{71223F2A-37CF-4F39-9F03-0115FDADD6B2}" type="slidenum">
              <a:rPr lang="en-US" smtClean="0"/>
              <a:pPr/>
              <a:t>‹#›</a:t>
            </a:fld>
            <a:endParaRPr lang="en-US"/>
          </a:p>
        </p:txBody>
      </p:sp>
    </p:spTree>
    <p:extLst>
      <p:ext uri="{BB962C8B-B14F-4D97-AF65-F5344CB8AC3E}">
        <p14:creationId xmlns:p14="http://schemas.microsoft.com/office/powerpoint/2010/main" val="2796259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48A17A47-E095-4249-84A4-16E76C1C1781}" type="datetime1">
              <a:rPr lang="en-US" smtClean="0"/>
              <a:t>3/3/2022</a:t>
            </a:fld>
            <a:endParaRPr lang="en-US"/>
          </a:p>
        </p:txBody>
      </p:sp>
      <p:sp>
        <p:nvSpPr>
          <p:cNvPr id="6" name="Footer Placeholder 5"/>
          <p:cNvSpPr>
            <a:spLocks noGrp="1"/>
          </p:cNvSpPr>
          <p:nvPr>
            <p:ph type="ftr" sz="quarter" idx="11"/>
          </p:nvPr>
        </p:nvSpPr>
        <p:spPr/>
        <p:txBody>
          <a:bodyPr/>
          <a:lstStyle/>
          <a:p>
            <a:r>
              <a:rPr lang="en-US"/>
              <a:t>PERLMUTTER H.D.</a:t>
            </a:r>
          </a:p>
        </p:txBody>
      </p:sp>
      <p:sp>
        <p:nvSpPr>
          <p:cNvPr id="7" name="Slide Number Placeholder 6"/>
          <p:cNvSpPr>
            <a:spLocks noGrp="1"/>
          </p:cNvSpPr>
          <p:nvPr>
            <p:ph type="sldNum" sz="quarter" idx="12"/>
          </p:nvPr>
        </p:nvSpPr>
        <p:spPr/>
        <p:txBody>
          <a:bodyPr/>
          <a:lstStyle/>
          <a:p>
            <a:fld id="{71223F2A-37CF-4F39-9F03-0115FDADD6B2}" type="slidenum">
              <a:rPr lang="en-US" smtClean="0"/>
              <a:pPr/>
              <a:t>‹#›</a:t>
            </a:fld>
            <a:endParaRPr lang="en-US"/>
          </a:p>
        </p:txBody>
      </p:sp>
    </p:spTree>
    <p:extLst>
      <p:ext uri="{BB962C8B-B14F-4D97-AF65-F5344CB8AC3E}">
        <p14:creationId xmlns:p14="http://schemas.microsoft.com/office/powerpoint/2010/main" val="2608832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E725A8-475B-49BB-B983-B6F932DBD847}" type="datetime1">
              <a:rPr lang="en-US" smtClean="0"/>
              <a:t>3/3/2022</a:t>
            </a:fld>
            <a:endParaRPr lang="en-US"/>
          </a:p>
        </p:txBody>
      </p:sp>
      <p:sp>
        <p:nvSpPr>
          <p:cNvPr id="5" name="Footer Placeholder 4"/>
          <p:cNvSpPr>
            <a:spLocks noGrp="1"/>
          </p:cNvSpPr>
          <p:nvPr>
            <p:ph type="ftr" sz="quarter" idx="11"/>
          </p:nvPr>
        </p:nvSpPr>
        <p:spPr/>
        <p:txBody>
          <a:bodyPr/>
          <a:lstStyle/>
          <a:p>
            <a:r>
              <a:rPr lang="en-US"/>
              <a:t>PERLMUTTER H.D.</a:t>
            </a:r>
          </a:p>
        </p:txBody>
      </p:sp>
      <p:sp>
        <p:nvSpPr>
          <p:cNvPr id="6" name="Slide Number Placeholder 5"/>
          <p:cNvSpPr>
            <a:spLocks noGrp="1"/>
          </p:cNvSpPr>
          <p:nvPr>
            <p:ph type="sldNum" sz="quarter" idx="12"/>
          </p:nvPr>
        </p:nvSpPr>
        <p:spPr/>
        <p:txBody>
          <a:bodyPr/>
          <a:lstStyle/>
          <a:p>
            <a:fld id="{71223F2A-37CF-4F39-9F03-0115FDADD6B2}" type="slidenum">
              <a:rPr lang="en-US" smtClean="0"/>
              <a:pPr/>
              <a:t>‹#›</a:t>
            </a:fld>
            <a:endParaRPr lang="en-US"/>
          </a:p>
        </p:txBody>
      </p:sp>
    </p:spTree>
    <p:extLst>
      <p:ext uri="{BB962C8B-B14F-4D97-AF65-F5344CB8AC3E}">
        <p14:creationId xmlns:p14="http://schemas.microsoft.com/office/powerpoint/2010/main" val="2584889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2E7488-4C7A-4F8A-B1F9-A9699C42FDE4}" type="datetime1">
              <a:rPr lang="en-US" smtClean="0"/>
              <a:t>3/3/2022</a:t>
            </a:fld>
            <a:endParaRPr lang="en-US"/>
          </a:p>
        </p:txBody>
      </p:sp>
      <p:sp>
        <p:nvSpPr>
          <p:cNvPr id="5" name="Footer Placeholder 4"/>
          <p:cNvSpPr>
            <a:spLocks noGrp="1"/>
          </p:cNvSpPr>
          <p:nvPr>
            <p:ph type="ftr" sz="quarter" idx="11"/>
          </p:nvPr>
        </p:nvSpPr>
        <p:spPr/>
        <p:txBody>
          <a:bodyPr/>
          <a:lstStyle/>
          <a:p>
            <a:r>
              <a:rPr lang="en-US"/>
              <a:t>PERLMUTTER H.D.</a:t>
            </a:r>
          </a:p>
        </p:txBody>
      </p:sp>
      <p:sp>
        <p:nvSpPr>
          <p:cNvPr id="6" name="Slide Number Placeholder 5"/>
          <p:cNvSpPr>
            <a:spLocks noGrp="1"/>
          </p:cNvSpPr>
          <p:nvPr>
            <p:ph type="sldNum" sz="quarter" idx="12"/>
          </p:nvPr>
        </p:nvSpPr>
        <p:spPr/>
        <p:txBody>
          <a:bodyPr/>
          <a:lstStyle/>
          <a:p>
            <a:fld id="{71223F2A-37CF-4F39-9F03-0115FDADD6B2}" type="slidenum">
              <a:rPr lang="en-US" smtClean="0"/>
              <a:pPr/>
              <a:t>‹#›</a:t>
            </a:fld>
            <a:endParaRPr lang="en-US"/>
          </a:p>
        </p:txBody>
      </p:sp>
    </p:spTree>
    <p:extLst>
      <p:ext uri="{BB962C8B-B14F-4D97-AF65-F5344CB8AC3E}">
        <p14:creationId xmlns:p14="http://schemas.microsoft.com/office/powerpoint/2010/main" val="2218354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376725"/>
      </p:ext>
    </p:extLst>
  </p:cSld>
  <p:clrMapOvr>
    <a:masterClrMapping/>
  </p:clrMapOvr>
  <p:transition spd="med" advClick="0">
    <p:pull dir="l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lvl1pPr>
              <a:defRPr sz="6300" dirty="0"/>
            </a:lvl1pPr>
          </a:lstStyle>
          <a:p>
            <a:pPr lvl="0">
              <a:defRPr sz="1800"/>
            </a:pPr>
            <a:r>
              <a:rPr sz="9000" dirty="0"/>
              <a:t>Title Text</a:t>
            </a:r>
          </a:p>
        </p:txBody>
      </p:sp>
      <p:sp>
        <p:nvSpPr>
          <p:cNvPr id="19" name="Shape 19"/>
          <p:cNvSpPr>
            <a:spLocks noGrp="1"/>
          </p:cNvSpPr>
          <p:nvPr>
            <p:ph type="body" idx="1"/>
          </p:nvPr>
        </p:nvSpPr>
        <p:spPr>
          <a:prstGeom prst="rect">
            <a:avLst/>
          </a:prstGeom>
        </p:spPr>
        <p:txBody>
          <a:bodyPr/>
          <a:lstStyle>
            <a:lvl1pPr>
              <a:defRPr sz="2813" dirty="0"/>
            </a:lvl1pPr>
            <a:lvl2pPr>
              <a:defRPr sz="2813" dirty="0"/>
            </a:lvl2pPr>
            <a:lvl3pPr>
              <a:defRPr sz="2813" dirty="0"/>
            </a:lvl3pPr>
            <a:lvl4pPr>
              <a:defRPr sz="2813" dirty="0"/>
            </a:lvl4pPr>
            <a:lvl5pPr>
              <a:defRPr sz="2813" dirty="0"/>
            </a:lvl5pPr>
          </a:lstStyle>
          <a:p>
            <a:pPr lvl="0">
              <a:defRPr sz="1800"/>
            </a:pPr>
            <a:r>
              <a:rPr sz="4050" dirty="0"/>
              <a:t>Body Level One</a:t>
            </a:r>
          </a:p>
          <a:p>
            <a:pPr lvl="1">
              <a:defRPr sz="1800"/>
            </a:pPr>
            <a:r>
              <a:rPr sz="4050" dirty="0"/>
              <a:t>Body Level Two</a:t>
            </a:r>
          </a:p>
          <a:p>
            <a:pPr lvl="2">
              <a:defRPr sz="1800"/>
            </a:pPr>
            <a:r>
              <a:rPr sz="4050" dirty="0"/>
              <a:t>Body Level Three</a:t>
            </a:r>
          </a:p>
          <a:p>
            <a:pPr lvl="3">
              <a:defRPr sz="1800"/>
            </a:pPr>
            <a:r>
              <a:rPr sz="4050" dirty="0"/>
              <a:t>Body Level Four</a:t>
            </a:r>
          </a:p>
          <a:p>
            <a:pPr lvl="4">
              <a:defRPr sz="1800"/>
            </a:pPr>
            <a:r>
              <a:rPr sz="4050" dirty="0"/>
              <a:t>Body Level Five</a:t>
            </a:r>
          </a:p>
        </p:txBody>
      </p:sp>
    </p:spTree>
    <p:extLst>
      <p:ext uri="{BB962C8B-B14F-4D97-AF65-F5344CB8AC3E}">
        <p14:creationId xmlns:p14="http://schemas.microsoft.com/office/powerpoint/2010/main" val="3427097695"/>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026" y="411957"/>
            <a:ext cx="17106900" cy="1714500"/>
          </a:xfrm>
        </p:spPr>
        <p:txBody>
          <a:bodyPr/>
          <a:lstStyle/>
          <a:p>
            <a:r>
              <a:rPr lang="en-US"/>
              <a:t>Click to edit Master title style</a:t>
            </a:r>
          </a:p>
        </p:txBody>
      </p:sp>
      <p:sp>
        <p:nvSpPr>
          <p:cNvPr id="3" name="Table Placeholder 2"/>
          <p:cNvSpPr>
            <a:spLocks noGrp="1"/>
          </p:cNvSpPr>
          <p:nvPr>
            <p:ph type="tbl" idx="1"/>
          </p:nvPr>
        </p:nvSpPr>
        <p:spPr>
          <a:xfrm>
            <a:off x="581026" y="2400301"/>
            <a:ext cx="17106900" cy="6788945"/>
          </a:xfrm>
        </p:spPr>
        <p:txBody>
          <a:bodyPr/>
          <a:lstStyle/>
          <a:p>
            <a:endParaRPr lang="en-US"/>
          </a:p>
        </p:txBody>
      </p:sp>
      <p:sp>
        <p:nvSpPr>
          <p:cNvPr id="4" name="Date Placeholder 3"/>
          <p:cNvSpPr>
            <a:spLocks noGrp="1"/>
          </p:cNvSpPr>
          <p:nvPr>
            <p:ph type="dt" sz="half" idx="10"/>
          </p:nvPr>
        </p:nvSpPr>
        <p:spPr/>
        <p:txBody>
          <a:bodyPr/>
          <a:lstStyle/>
          <a:p>
            <a:fld id="{04BCE10A-6BF6-49C4-A14B-9D6C1BCEE32E}" type="datetime1">
              <a:rPr lang="en-US" smtClean="0"/>
              <a:t>3/3/2022</a:t>
            </a:fld>
            <a:endParaRPr lang="en-US"/>
          </a:p>
        </p:txBody>
      </p:sp>
      <p:sp>
        <p:nvSpPr>
          <p:cNvPr id="5" name="Footer Placeholder 4"/>
          <p:cNvSpPr>
            <a:spLocks noGrp="1"/>
          </p:cNvSpPr>
          <p:nvPr>
            <p:ph type="ftr" sz="quarter" idx="11"/>
          </p:nvPr>
        </p:nvSpPr>
        <p:spPr>
          <a:xfrm>
            <a:off x="11896726" y="9546431"/>
            <a:ext cx="5791200" cy="547688"/>
          </a:xfrm>
        </p:spPr>
        <p:txBody>
          <a:bodyPr>
            <a:scene3d>
              <a:camera prst="orthographicFront"/>
              <a:lightRig rig="threePt" dir="t"/>
            </a:scene3d>
            <a:sp3d extrusionH="57150">
              <a:bevelT h="25400" prst="softRound"/>
            </a:sp3d>
          </a:bodyPr>
          <a:lstStyle>
            <a:lvl1pPr>
              <a:defRPr>
                <a:effectLst>
                  <a:reflection blurRad="6350" stA="55000" endA="300" endPos="45500" dir="5400000" sy="-100000" algn="bl" rotWithShape="0"/>
                </a:effectLst>
              </a:defRPr>
            </a:lvl1pPr>
          </a:lstStyle>
          <a:p>
            <a:r>
              <a:rPr lang="en-US"/>
              <a:t>PERLMUTTER H.D.</a:t>
            </a:r>
            <a:endParaRPr lang="en-US" dirty="0"/>
          </a:p>
        </p:txBody>
      </p:sp>
      <p:sp>
        <p:nvSpPr>
          <p:cNvPr id="6" name="Slide Number Placeholder 5"/>
          <p:cNvSpPr>
            <a:spLocks noGrp="1"/>
          </p:cNvSpPr>
          <p:nvPr>
            <p:ph type="sldNum" sz="quarter" idx="12"/>
          </p:nvPr>
        </p:nvSpPr>
        <p:spPr>
          <a:xfrm>
            <a:off x="6462712" y="9486901"/>
            <a:ext cx="4267200" cy="547688"/>
          </a:xfrm>
        </p:spPr>
        <p:txBody>
          <a:bodyPr/>
          <a:lstStyle/>
          <a:p>
            <a:fld id="{71223F2A-37CF-4F39-9F03-0115FDADD6B2}" type="slidenum">
              <a:rPr lang="en-US" smtClean="0"/>
              <a:pPr/>
              <a:t>‹#›</a:t>
            </a:fld>
            <a:endParaRPr lang="en-US"/>
          </a:p>
        </p:txBody>
      </p:sp>
    </p:spTree>
    <p:extLst>
      <p:ext uri="{BB962C8B-B14F-4D97-AF65-F5344CB8AC3E}">
        <p14:creationId xmlns:p14="http://schemas.microsoft.com/office/powerpoint/2010/main" val="63256162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5C9DEAA9-0A44-4B0D-ACFE-932591612513}"/>
              </a:ext>
            </a:extLst>
          </p:cNvPr>
          <p:cNvSpPr>
            <a:spLocks noGrp="1"/>
          </p:cNvSpPr>
          <p:nvPr>
            <p:ph type="title"/>
          </p:nvPr>
        </p:nvSpPr>
        <p:spPr>
          <a:xfrm>
            <a:off x="1257300" y="547688"/>
            <a:ext cx="15773400" cy="1988345"/>
          </a:xfrm>
          <a:prstGeom prst="rect">
            <a:avLst/>
          </a:prstGeom>
        </p:spPr>
        <p:txBody>
          <a:bodyPr vert="horz" lIns="91440" tIns="45720" rIns="91440" bIns="45720" rtlCol="1" anchor="ctr">
            <a:normAutofit/>
          </a:bodyPr>
          <a:lstStyle/>
          <a:p>
            <a:r>
              <a:rPr lang="he-IL"/>
              <a:t>לחץ כדי לערוך סגנון כותרת של תבנית בסיס</a:t>
            </a:r>
            <a:endParaRPr lang="en-IL"/>
          </a:p>
        </p:txBody>
      </p:sp>
      <p:sp>
        <p:nvSpPr>
          <p:cNvPr id="3" name="מציין מיקום טקסט 2">
            <a:extLst>
              <a:ext uri="{FF2B5EF4-FFF2-40B4-BE49-F238E27FC236}">
                <a16:creationId xmlns:a16="http://schemas.microsoft.com/office/drawing/2014/main" id="{79EF89B5-7489-4DF5-8DEF-709620179E27}"/>
              </a:ext>
            </a:extLst>
          </p:cNvPr>
          <p:cNvSpPr>
            <a:spLocks noGrp="1"/>
          </p:cNvSpPr>
          <p:nvPr>
            <p:ph type="body" idx="1"/>
          </p:nvPr>
        </p:nvSpPr>
        <p:spPr>
          <a:xfrm>
            <a:off x="1257300" y="2738438"/>
            <a:ext cx="15773400" cy="6527007"/>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5B97224F-C29C-4534-A96A-3C2E707A6612}"/>
              </a:ext>
            </a:extLst>
          </p:cNvPr>
          <p:cNvSpPr>
            <a:spLocks noGrp="1"/>
          </p:cNvSpPr>
          <p:nvPr>
            <p:ph type="dt" sz="half" idx="2"/>
          </p:nvPr>
        </p:nvSpPr>
        <p:spPr>
          <a:xfrm>
            <a:off x="12915900" y="9534526"/>
            <a:ext cx="4114800" cy="547688"/>
          </a:xfrm>
          <a:prstGeom prst="rect">
            <a:avLst/>
          </a:prstGeom>
        </p:spPr>
        <p:txBody>
          <a:bodyPr vert="horz" lIns="91440" tIns="45720" rIns="91440" bIns="45720" rtlCol="1" anchor="ctr"/>
          <a:lstStyle>
            <a:lvl1pPr algn="l">
              <a:defRPr sz="1800">
                <a:solidFill>
                  <a:schemeClr val="tx1">
                    <a:tint val="75000"/>
                  </a:schemeClr>
                </a:solidFill>
              </a:defRPr>
            </a:lvl1pPr>
          </a:lstStyle>
          <a:p>
            <a:fld id="{2D9F3CA7-8BF4-4F0A-92AC-F1A93C9D45A3}" type="datetimeFigureOut">
              <a:rPr lang="en-IL" smtClean="0"/>
              <a:t>03/03/2022</a:t>
            </a:fld>
            <a:endParaRPr lang="en-IL"/>
          </a:p>
        </p:txBody>
      </p:sp>
      <p:sp>
        <p:nvSpPr>
          <p:cNvPr id="5" name="מציין מיקום של כותרת תחתונה 4">
            <a:extLst>
              <a:ext uri="{FF2B5EF4-FFF2-40B4-BE49-F238E27FC236}">
                <a16:creationId xmlns:a16="http://schemas.microsoft.com/office/drawing/2014/main" id="{C0E3556E-1C43-4BE2-B0DC-7D5FC1C27502}"/>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1" anchor="ctr"/>
          <a:lstStyle>
            <a:lvl1pPr algn="ctr">
              <a:defRPr sz="1800">
                <a:solidFill>
                  <a:schemeClr val="tx1">
                    <a:tint val="75000"/>
                  </a:schemeClr>
                </a:solidFill>
              </a:defRPr>
            </a:lvl1pPr>
          </a:lstStyle>
          <a:p>
            <a:endParaRPr lang="en-IL"/>
          </a:p>
        </p:txBody>
      </p:sp>
      <p:sp>
        <p:nvSpPr>
          <p:cNvPr id="6" name="מציין מיקום של מספר שקופית 5">
            <a:extLst>
              <a:ext uri="{FF2B5EF4-FFF2-40B4-BE49-F238E27FC236}">
                <a16:creationId xmlns:a16="http://schemas.microsoft.com/office/drawing/2014/main" id="{A82F7886-3E5B-4BFD-8DEA-1DB07E31628E}"/>
              </a:ext>
            </a:extLst>
          </p:cNvPr>
          <p:cNvSpPr>
            <a:spLocks noGrp="1"/>
          </p:cNvSpPr>
          <p:nvPr>
            <p:ph type="sldNum" sz="quarter" idx="4"/>
          </p:nvPr>
        </p:nvSpPr>
        <p:spPr>
          <a:xfrm>
            <a:off x="1257300" y="9534526"/>
            <a:ext cx="4114800" cy="547688"/>
          </a:xfrm>
          <a:prstGeom prst="rect">
            <a:avLst/>
          </a:prstGeom>
        </p:spPr>
        <p:txBody>
          <a:bodyPr vert="horz" lIns="91440" tIns="45720" rIns="91440" bIns="45720" rtlCol="1" anchor="ctr"/>
          <a:lstStyle>
            <a:lvl1pPr algn="r">
              <a:defRPr sz="1800">
                <a:solidFill>
                  <a:schemeClr val="tx1">
                    <a:tint val="75000"/>
                  </a:schemeClr>
                </a:solidFill>
              </a:defRPr>
            </a:lvl1pPr>
          </a:lstStyle>
          <a:p>
            <a:fld id="{BF928D1E-2238-4F9D-AC46-F280A59A5BBF}" type="slidenum">
              <a:rPr lang="en-IL" smtClean="0"/>
              <a:t>‹#›</a:t>
            </a:fld>
            <a:endParaRPr lang="en-IL"/>
          </a:p>
        </p:txBody>
      </p:sp>
    </p:spTree>
    <p:extLst>
      <p:ext uri="{BB962C8B-B14F-4D97-AF65-F5344CB8AC3E}">
        <p14:creationId xmlns:p14="http://schemas.microsoft.com/office/powerpoint/2010/main" val="703681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1371600" rtl="1"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r" defTabSz="1371600" rtl="1"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r" defTabSz="1371600" rtl="1"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r" defTabSz="1371600" rtl="1"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IL"/>
      </a:defPPr>
      <a:lvl1pPr marL="0" algn="r" defTabSz="1371600" rtl="1" eaLnBrk="1" latinLnBrk="0" hangingPunct="1">
        <a:defRPr sz="2700" kern="1200">
          <a:solidFill>
            <a:schemeClr val="tx1"/>
          </a:solidFill>
          <a:latin typeface="+mn-lt"/>
          <a:ea typeface="+mn-ea"/>
          <a:cs typeface="+mn-cs"/>
        </a:defRPr>
      </a:lvl1pPr>
      <a:lvl2pPr marL="685800" algn="r" defTabSz="1371600" rtl="1" eaLnBrk="1" latinLnBrk="0" hangingPunct="1">
        <a:defRPr sz="2700" kern="1200">
          <a:solidFill>
            <a:schemeClr val="tx1"/>
          </a:solidFill>
          <a:latin typeface="+mn-lt"/>
          <a:ea typeface="+mn-ea"/>
          <a:cs typeface="+mn-cs"/>
        </a:defRPr>
      </a:lvl2pPr>
      <a:lvl3pPr marL="1371600" algn="r" defTabSz="1371600" rtl="1" eaLnBrk="1" latinLnBrk="0" hangingPunct="1">
        <a:defRPr sz="2700" kern="1200">
          <a:solidFill>
            <a:schemeClr val="tx1"/>
          </a:solidFill>
          <a:latin typeface="+mn-lt"/>
          <a:ea typeface="+mn-ea"/>
          <a:cs typeface="+mn-cs"/>
        </a:defRPr>
      </a:lvl3pPr>
      <a:lvl4pPr marL="2057400" algn="r" defTabSz="1371600" rtl="1" eaLnBrk="1" latinLnBrk="0" hangingPunct="1">
        <a:defRPr sz="2700" kern="1200">
          <a:solidFill>
            <a:schemeClr val="tx1"/>
          </a:solidFill>
          <a:latin typeface="+mn-lt"/>
          <a:ea typeface="+mn-ea"/>
          <a:cs typeface="+mn-cs"/>
        </a:defRPr>
      </a:lvl4pPr>
      <a:lvl5pPr marL="2743200" algn="r" defTabSz="1371600" rtl="1" eaLnBrk="1" latinLnBrk="0" hangingPunct="1">
        <a:defRPr sz="2700" kern="1200">
          <a:solidFill>
            <a:schemeClr val="tx1"/>
          </a:solidFill>
          <a:latin typeface="+mn-lt"/>
          <a:ea typeface="+mn-ea"/>
          <a:cs typeface="+mn-cs"/>
        </a:defRPr>
      </a:lvl5pPr>
      <a:lvl6pPr marL="3429000" algn="r" defTabSz="1371600" rtl="1" eaLnBrk="1" latinLnBrk="0" hangingPunct="1">
        <a:defRPr sz="2700" kern="1200">
          <a:solidFill>
            <a:schemeClr val="tx1"/>
          </a:solidFill>
          <a:latin typeface="+mn-lt"/>
          <a:ea typeface="+mn-ea"/>
          <a:cs typeface="+mn-cs"/>
        </a:defRPr>
      </a:lvl6pPr>
      <a:lvl7pPr marL="4114800" algn="r" defTabSz="1371600" rtl="1" eaLnBrk="1" latinLnBrk="0" hangingPunct="1">
        <a:defRPr sz="2700" kern="1200">
          <a:solidFill>
            <a:schemeClr val="tx1"/>
          </a:solidFill>
          <a:latin typeface="+mn-lt"/>
          <a:ea typeface="+mn-ea"/>
          <a:cs typeface="+mn-cs"/>
        </a:defRPr>
      </a:lvl7pPr>
      <a:lvl8pPr marL="4800600" algn="r" defTabSz="1371600" rtl="1" eaLnBrk="1" latinLnBrk="0" hangingPunct="1">
        <a:defRPr sz="2700" kern="1200">
          <a:solidFill>
            <a:schemeClr val="tx1"/>
          </a:solidFill>
          <a:latin typeface="+mn-lt"/>
          <a:ea typeface="+mn-ea"/>
          <a:cs typeface="+mn-cs"/>
        </a:defRPr>
      </a:lvl8pPr>
      <a:lvl9pPr marL="5486400" algn="r" defTabSz="1371600" rtl="1"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1"/>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5B3A308A-D1F3-490A-A9F5-8A79DB9EB704}" type="datetime1">
              <a:rPr lang="en-US" smtClean="0"/>
              <a:t>3/3/2022</a:t>
            </a:fld>
            <a:endParaRPr lang="en-US"/>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t>PERLMUTTER H.D.</a:t>
            </a:r>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71223F2A-37CF-4F39-9F03-0115FDADD6B2}" type="slidenum">
              <a:rPr lang="en-US" smtClean="0"/>
              <a:pPr/>
              <a:t>‹#›</a:t>
            </a:fld>
            <a:endParaRPr lang="en-US"/>
          </a:p>
        </p:txBody>
      </p:sp>
    </p:spTree>
    <p:extLst>
      <p:ext uri="{BB962C8B-B14F-4D97-AF65-F5344CB8AC3E}">
        <p14:creationId xmlns:p14="http://schemas.microsoft.com/office/powerpoint/2010/main" val="25514441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customXml" Target="../ink/ink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05DFC-C061-4AA0-8C15-3864C978AF20}"/>
              </a:ext>
            </a:extLst>
          </p:cNvPr>
          <p:cNvSpPr>
            <a:spLocks noGrp="1"/>
          </p:cNvSpPr>
          <p:nvPr>
            <p:ph type="ctrTitle"/>
          </p:nvPr>
        </p:nvSpPr>
        <p:spPr>
          <a:xfrm>
            <a:off x="2552700" y="2552700"/>
            <a:ext cx="13182600" cy="1470025"/>
          </a:xfrm>
        </p:spPr>
        <p:txBody>
          <a:bodyPr>
            <a:normAutofit fontScale="90000"/>
          </a:bodyPr>
          <a:lstStyle/>
          <a:p>
            <a:pPr marL="0" lvl="0" indent="0">
              <a:lnSpc>
                <a:spcPts val="10395"/>
              </a:lnSpc>
              <a:spcBef>
                <a:spcPct val="0"/>
              </a:spcBef>
            </a:pPr>
            <a:r>
              <a:rPr lang="he-IL" sz="9600" u="none" dirty="0">
                <a:latin typeface="Adigiana Toybox Bold"/>
              </a:rPr>
              <a:t>מכון אהרון</a:t>
            </a:r>
            <a:br>
              <a:rPr lang="he-IL" sz="9600" u="none" dirty="0">
                <a:latin typeface="Adigiana Toybox Bold"/>
              </a:rPr>
            </a:br>
            <a:r>
              <a:rPr lang="he-IL" sz="9600" u="none" dirty="0">
                <a:latin typeface="Adigiana Toybox Bold"/>
              </a:rPr>
              <a:t>שולחן עגול</a:t>
            </a:r>
            <a:r>
              <a:rPr lang="he-IL" sz="9600" dirty="0">
                <a:latin typeface="Adigiana Toybox Bold"/>
              </a:rPr>
              <a:t> –כישורים להייטק</a:t>
            </a:r>
            <a:r>
              <a:rPr lang="en-US" sz="9600" u="none" dirty="0">
                <a:latin typeface="Adigiana Toybox Bold"/>
              </a:rPr>
              <a:t/>
            </a:r>
            <a:br>
              <a:rPr lang="en-US" sz="9600" u="none" dirty="0">
                <a:latin typeface="Adigiana Toybox Bold"/>
              </a:rPr>
            </a:br>
            <a:endParaRPr lang="en-US" dirty="0"/>
          </a:p>
        </p:txBody>
      </p:sp>
      <p:sp>
        <p:nvSpPr>
          <p:cNvPr id="3" name="Subtitle 2">
            <a:extLst>
              <a:ext uri="{FF2B5EF4-FFF2-40B4-BE49-F238E27FC236}">
                <a16:creationId xmlns:a16="http://schemas.microsoft.com/office/drawing/2014/main" id="{34FE1E76-8069-476A-9BD4-2FDD3923680D}"/>
              </a:ext>
            </a:extLst>
          </p:cNvPr>
          <p:cNvSpPr>
            <a:spLocks noGrp="1"/>
          </p:cNvSpPr>
          <p:nvPr>
            <p:ph type="subTitle" idx="1"/>
          </p:nvPr>
        </p:nvSpPr>
        <p:spPr>
          <a:xfrm>
            <a:off x="5943600" y="4686300"/>
            <a:ext cx="6400800" cy="1752600"/>
          </a:xfrm>
        </p:spPr>
        <p:txBody>
          <a:bodyPr>
            <a:normAutofit fontScale="62500" lnSpcReduction="20000"/>
          </a:bodyPr>
          <a:lstStyle/>
          <a:p>
            <a:r>
              <a:rPr lang="he-IL" sz="9600" dirty="0">
                <a:latin typeface="Adigiana Toybox Bold"/>
              </a:rPr>
              <a:t>דדי פרלמוטר</a:t>
            </a:r>
          </a:p>
          <a:p>
            <a:r>
              <a:rPr lang="he-IL" sz="9600" dirty="0">
                <a:latin typeface="Adigiana Toybox Bold"/>
              </a:rPr>
              <a:t>1/3/22</a:t>
            </a:r>
            <a:endParaRPr lang="en-US" dirty="0"/>
          </a:p>
        </p:txBody>
      </p:sp>
    </p:spTree>
    <p:extLst>
      <p:ext uri="{BB962C8B-B14F-4D97-AF65-F5344CB8AC3E}">
        <p14:creationId xmlns:p14="http://schemas.microsoft.com/office/powerpoint/2010/main" val="1230793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C92D-96B3-4C41-BF77-828040F1B935}"/>
              </a:ext>
            </a:extLst>
          </p:cNvPr>
          <p:cNvSpPr>
            <a:spLocks noGrp="1"/>
          </p:cNvSpPr>
          <p:nvPr>
            <p:ph type="title"/>
          </p:nvPr>
        </p:nvSpPr>
        <p:spPr>
          <a:xfrm>
            <a:off x="4724400" y="571500"/>
            <a:ext cx="11887200" cy="1143000"/>
          </a:xfrm>
        </p:spPr>
        <p:txBody>
          <a:bodyPr>
            <a:normAutofit fontScale="90000"/>
          </a:bodyPr>
          <a:lstStyle/>
          <a:p>
            <a:r>
              <a:rPr lang="he-IL" dirty="0"/>
              <a:t>האם הילדים וההורים יודעים מה חשוב? </a:t>
            </a:r>
            <a:br>
              <a:rPr lang="he-IL" dirty="0"/>
            </a:br>
            <a:r>
              <a:rPr lang="he-IL" dirty="0"/>
              <a:t>תובנות בחינוך, בי"ס שז"ר </a:t>
            </a:r>
            <a:r>
              <a:rPr lang="he-IL" dirty="0" err="1"/>
              <a:t>וקלארידג</a:t>
            </a:r>
            <a:r>
              <a:rPr lang="he-IL" dirty="0"/>
              <a:t>'</a:t>
            </a:r>
            <a:r>
              <a:rPr lang="en-US" dirty="0"/>
              <a:t> </a:t>
            </a:r>
            <a:r>
              <a:rPr lang="he-IL" dirty="0"/>
              <a:t> </a:t>
            </a:r>
            <a:endParaRPr lang="en-US" dirty="0"/>
          </a:p>
        </p:txBody>
      </p:sp>
      <p:pic>
        <p:nvPicPr>
          <p:cNvPr id="3" name="Picture 2">
            <a:extLst>
              <a:ext uri="{FF2B5EF4-FFF2-40B4-BE49-F238E27FC236}">
                <a16:creationId xmlns:a16="http://schemas.microsoft.com/office/drawing/2014/main" id="{6842DCF1-3AC5-4F87-991F-AD25F9361B35}"/>
              </a:ext>
            </a:extLst>
          </p:cNvPr>
          <p:cNvPicPr>
            <a:picLocks noChangeAspect="1"/>
          </p:cNvPicPr>
          <p:nvPr/>
        </p:nvPicPr>
        <p:blipFill>
          <a:blip r:embed="rId3"/>
          <a:stretch>
            <a:fillRect/>
          </a:stretch>
        </p:blipFill>
        <p:spPr>
          <a:xfrm>
            <a:off x="3352800" y="2781300"/>
            <a:ext cx="11887201" cy="5975679"/>
          </a:xfrm>
          <a:prstGeom prst="rect">
            <a:avLst/>
          </a:prstGeom>
        </p:spPr>
      </p:pic>
    </p:spTree>
    <p:extLst>
      <p:ext uri="{BB962C8B-B14F-4D97-AF65-F5344CB8AC3E}">
        <p14:creationId xmlns:p14="http://schemas.microsoft.com/office/powerpoint/2010/main" val="4204658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5FC75-16BD-4FA3-BFFD-7E85767F7006}"/>
              </a:ext>
            </a:extLst>
          </p:cNvPr>
          <p:cNvSpPr>
            <a:spLocks noGrp="1"/>
          </p:cNvSpPr>
          <p:nvPr>
            <p:ph type="title"/>
          </p:nvPr>
        </p:nvSpPr>
        <p:spPr>
          <a:xfrm>
            <a:off x="457200" y="274638"/>
            <a:ext cx="15849600" cy="1143000"/>
          </a:xfrm>
        </p:spPr>
        <p:txBody>
          <a:bodyPr>
            <a:normAutofit/>
          </a:bodyPr>
          <a:lstStyle/>
          <a:p>
            <a:pPr rtl="1"/>
            <a:r>
              <a:rPr kumimoji="0" lang="he-IL" sz="5400" b="1" i="0" u="none" strike="noStrike" kern="1200" cap="none" spc="0" normalizeH="0" baseline="0" noProof="0" dirty="0">
                <a:ln>
                  <a:noFill/>
                </a:ln>
                <a:effectLst/>
                <a:uLnTx/>
                <a:uFillTx/>
                <a:latin typeface="Adigiana Toybox"/>
                <a:ea typeface="+mj-ea"/>
                <a:cs typeface="Times New Roman" panose="02020603050405020304" pitchFamily="18" charset="0"/>
              </a:rPr>
              <a:t>מגמות/ שינויים טקטוניים: מה למדתי/חיזקתי</a:t>
            </a:r>
            <a:endParaRPr lang="en-US" sz="5400" dirty="0"/>
          </a:p>
        </p:txBody>
      </p:sp>
      <p:sp>
        <p:nvSpPr>
          <p:cNvPr id="3" name="Content Placeholder 2">
            <a:extLst>
              <a:ext uri="{FF2B5EF4-FFF2-40B4-BE49-F238E27FC236}">
                <a16:creationId xmlns:a16="http://schemas.microsoft.com/office/drawing/2014/main" id="{4EA98E88-0806-4BB2-9B1E-14E6301B85E1}"/>
              </a:ext>
            </a:extLst>
          </p:cNvPr>
          <p:cNvSpPr>
            <a:spLocks noGrp="1"/>
          </p:cNvSpPr>
          <p:nvPr>
            <p:ph idx="1"/>
          </p:nvPr>
        </p:nvSpPr>
        <p:spPr>
          <a:xfrm>
            <a:off x="2209800" y="1866900"/>
            <a:ext cx="12877800" cy="8305800"/>
          </a:xfrm>
        </p:spPr>
        <p:txBody>
          <a:bodyPr>
            <a:normAutofit fontScale="92500" lnSpcReduction="20000"/>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3100" b="1" i="0" u="none" strike="noStrike" kern="1200" cap="none" spc="0" normalizeH="0" baseline="0" noProof="0" dirty="0">
                <a:ln>
                  <a:noFill/>
                </a:ln>
                <a:effectLst/>
                <a:uLnTx/>
                <a:uFillTx/>
                <a:latin typeface="Adigiana Toybox"/>
                <a:ea typeface="+mn-ea"/>
                <a:cs typeface="Arial" panose="020B0604020202020204" pitchFamily="34" charset="0"/>
              </a:rPr>
              <a:t>הביקוש חסר גבולות</a:t>
            </a:r>
          </a:p>
          <a:p>
            <a:pPr marL="742950" marR="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1800" b="1" i="0" u="none" strike="noStrike" kern="1200" cap="none" spc="0" normalizeH="0" baseline="0" noProof="0" dirty="0">
                <a:ln>
                  <a:noFill/>
                </a:ln>
                <a:effectLst/>
                <a:uLnTx/>
                <a:uFillTx/>
                <a:latin typeface="Adigiana Toybox"/>
                <a:ea typeface="+mn-ea"/>
                <a:cs typeface="Arial" panose="020B0604020202020204" pitchFamily="34" charset="0"/>
              </a:rPr>
              <a:t>15</a:t>
            </a:r>
            <a:r>
              <a:rPr kumimoji="0" lang="he-IL" sz="2400" b="1" i="0" u="none" strike="noStrike" kern="1200" cap="none" spc="0" normalizeH="0" baseline="0" noProof="0" dirty="0">
                <a:ln>
                  <a:noFill/>
                </a:ln>
                <a:effectLst/>
                <a:uLnTx/>
                <a:uFillTx/>
                <a:latin typeface="Adigiana Toybox"/>
                <a:ea typeface="+mn-ea"/>
                <a:cs typeface="Arial" panose="020B0604020202020204" pitchFamily="34" charset="0"/>
              </a:rPr>
              <a:t>%</a:t>
            </a:r>
            <a:r>
              <a:rPr kumimoji="0" lang="en-US" sz="2400" b="1" i="0" u="none" strike="noStrike" kern="1200" cap="none" spc="0" normalizeH="0" baseline="0" noProof="0" dirty="0">
                <a:ln>
                  <a:noFill/>
                </a:ln>
                <a:effectLst/>
                <a:uLnTx/>
                <a:uFillTx/>
                <a:latin typeface="Adigiana Toybox"/>
                <a:ea typeface="+mn-ea"/>
                <a:cs typeface="+mn-cs"/>
              </a:rPr>
              <a:t> </a:t>
            </a:r>
            <a:r>
              <a:rPr kumimoji="0" lang="he-IL" sz="2400" b="1" i="0" u="none" strike="noStrike" kern="1200" cap="none" spc="0" normalizeH="0" baseline="0" noProof="0" dirty="0">
                <a:ln>
                  <a:noFill/>
                </a:ln>
                <a:effectLst/>
                <a:uLnTx/>
                <a:uFillTx/>
                <a:latin typeface="Adigiana Toybox"/>
                <a:ea typeface="+mn-ea"/>
                <a:cs typeface="Arial" panose="020B0604020202020204" pitchFamily="34" charset="0"/>
              </a:rPr>
              <a:t> אפשרי – יכולת גידול מרשימה - </a:t>
            </a:r>
          </a:p>
          <a:p>
            <a:pPr marL="742950" marR="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2400" b="1" i="0" u="none" strike="noStrike" kern="1200" cap="none" spc="0" normalizeH="0" baseline="0" noProof="0" dirty="0">
                <a:ln>
                  <a:noFill/>
                </a:ln>
                <a:effectLst/>
                <a:uLnTx/>
                <a:uFillTx/>
                <a:latin typeface="Adigiana Toybox"/>
                <a:ea typeface="+mn-ea"/>
                <a:cs typeface="Arial" panose="020B0604020202020204" pitchFamily="34" charset="0"/>
              </a:rPr>
              <a:t>ירידה במכפיל התעסוקה =&gt; מהפיכת הדיגיטציה בתאוצה – נצטרך יותר מ 15%!</a:t>
            </a:r>
          </a:p>
          <a:p>
            <a:pPr marL="742950" marR="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2400" b="1" i="0" u="none" strike="noStrike" kern="1200" cap="none" spc="0" normalizeH="0" baseline="0" noProof="0" dirty="0">
                <a:ln>
                  <a:noFill/>
                </a:ln>
                <a:effectLst/>
                <a:uLnTx/>
                <a:uFillTx/>
                <a:latin typeface="Adigiana Toybox"/>
                <a:ea typeface="+mn-ea"/>
                <a:cs typeface="Arial" panose="020B0604020202020204" pitchFamily="34" charset="0"/>
              </a:rPr>
              <a:t>חברות צמיחה/מקצועות צמיחה – שינוי מהותי </a:t>
            </a:r>
            <a:r>
              <a:rPr kumimoji="0" lang="he-IL" sz="2400" b="1" i="0" u="none" strike="noStrike" kern="1200" cap="none" spc="0" normalizeH="0" baseline="0" noProof="0" dirty="0" err="1">
                <a:ln>
                  <a:noFill/>
                </a:ln>
                <a:effectLst/>
                <a:uLnTx/>
                <a:uFillTx/>
                <a:latin typeface="Adigiana Toybox"/>
                <a:ea typeface="+mn-ea"/>
                <a:cs typeface="Arial" panose="020B0604020202020204" pitchFamily="34" charset="0"/>
              </a:rPr>
              <a:t>באקוסיסטם</a:t>
            </a:r>
            <a:r>
              <a:rPr kumimoji="0" lang="he-IL" sz="2400" b="1" i="0" u="none" strike="noStrike" kern="1200" cap="none" spc="0" normalizeH="0" baseline="0" noProof="0" dirty="0">
                <a:ln>
                  <a:noFill/>
                </a:ln>
                <a:effectLst/>
                <a:uLnTx/>
                <a:uFillTx/>
                <a:latin typeface="Adigiana Toybox"/>
                <a:ea typeface="+mn-ea"/>
                <a:cs typeface="Arial" panose="020B0604020202020204" pitchFamily="34" charset="0"/>
              </a:rPr>
              <a:t> של ההייטק</a:t>
            </a:r>
          </a:p>
          <a:p>
            <a:pPr marL="742950" marR="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r>
              <a:rPr lang="he-IL" sz="2400" b="1" dirty="0">
                <a:latin typeface="Adigiana Toybox"/>
                <a:cs typeface="Arial" panose="020B0604020202020204" pitchFamily="34" charset="0"/>
              </a:rPr>
              <a:t>צריך להבין האם זה תואם מיומנויות נדרשות בחברות ה </a:t>
            </a:r>
            <a:r>
              <a:rPr lang="en-US" sz="2400" b="1" dirty="0">
                <a:latin typeface="Adigiana Toybox"/>
                <a:cs typeface="Arial" panose="020B0604020202020204" pitchFamily="34" charset="0"/>
              </a:rPr>
              <a:t>IT</a:t>
            </a:r>
            <a:r>
              <a:rPr lang="he-IL" sz="2400" b="1" dirty="0">
                <a:latin typeface="Adigiana Toybox"/>
                <a:cs typeface="Arial" panose="020B0604020202020204" pitchFamily="34" charset="0"/>
              </a:rPr>
              <a:t>/דיגיטציה</a:t>
            </a:r>
            <a:endParaRPr kumimoji="0" lang="he-IL" sz="2400" b="1" i="0" u="none" strike="noStrike" kern="1200" cap="none" spc="0" normalizeH="0" baseline="0" noProof="0" dirty="0">
              <a:ln>
                <a:noFill/>
              </a:ln>
              <a:effectLst/>
              <a:uLnTx/>
              <a:uFillTx/>
              <a:latin typeface="Adigiana Toybox"/>
              <a:ea typeface="+mn-ea"/>
              <a:cs typeface="Arial" panose="020B0604020202020204" pitchFamily="34" charset="0"/>
            </a:endParaRPr>
          </a:p>
          <a:p>
            <a:pPr marL="1143000" marR="0" lvl="2" indent="-2286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1400" b="1" i="0" u="none" strike="noStrike" kern="1200" cap="none" spc="0" normalizeH="0" baseline="0" noProof="0" dirty="0">
                <a:ln>
                  <a:noFill/>
                </a:ln>
                <a:effectLst/>
                <a:uLnTx/>
                <a:uFillTx/>
                <a:latin typeface="Adigiana Toybox"/>
                <a:ea typeface="+mn-ea"/>
                <a:cs typeface="Arial" panose="020B0604020202020204" pitchFamily="34" charset="0"/>
              </a:rPr>
              <a:t>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3100" b="1" i="0" u="none" strike="noStrike" kern="1200" cap="none" spc="0" normalizeH="0" baseline="0" noProof="0" dirty="0">
                <a:ln>
                  <a:noFill/>
                </a:ln>
                <a:effectLst/>
                <a:uLnTx/>
                <a:uFillTx/>
                <a:latin typeface="Adigiana Toybox"/>
                <a:ea typeface="+mn-ea"/>
                <a:cs typeface="Arial" panose="020B0604020202020204" pitchFamily="34" charset="0"/>
              </a:rPr>
              <a:t>הגידול ברובו צעירים</a:t>
            </a:r>
            <a:r>
              <a:rPr kumimoji="0" lang="en-US" sz="3100" b="1" i="0" u="none" strike="noStrike" kern="1200" cap="none" spc="0" normalizeH="0" baseline="0" noProof="0" dirty="0">
                <a:ln>
                  <a:noFill/>
                </a:ln>
                <a:effectLst/>
                <a:uLnTx/>
                <a:uFillTx/>
                <a:latin typeface="Adigiana Toybox"/>
                <a:ea typeface="+mn-ea"/>
                <a:cs typeface="+mn-cs"/>
              </a:rPr>
              <a:t>/</a:t>
            </a:r>
            <a:r>
              <a:rPr kumimoji="0" lang="he-IL" sz="3100" b="1" i="0" u="none" strike="noStrike" kern="1200" cap="none" spc="0" normalizeH="0" baseline="0" noProof="0" dirty="0">
                <a:ln>
                  <a:noFill/>
                </a:ln>
                <a:effectLst/>
                <a:uLnTx/>
                <a:uFillTx/>
                <a:latin typeface="Adigiana Toybox"/>
                <a:ea typeface="+mn-ea"/>
                <a:cs typeface="Arial" panose="020B0604020202020204" pitchFamily="34" charset="0"/>
              </a:rPr>
              <a:t> חלק  ניכר מבוגרי היחידות הטכנולוגיות (חברות הצמיחה?)</a:t>
            </a:r>
          </a:p>
          <a:p>
            <a:pPr marL="742950" marR="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2400" b="1" i="0" u="none" strike="noStrike" kern="1200" cap="none" spc="0" normalizeH="0" baseline="0" noProof="0" dirty="0">
                <a:ln>
                  <a:noFill/>
                </a:ln>
                <a:effectLst/>
                <a:uLnTx/>
                <a:uFillTx/>
                <a:latin typeface="Adigiana Toybox"/>
                <a:ea typeface="+mn-ea"/>
                <a:cs typeface="Arial" panose="020B0604020202020204" pitchFamily="34" charset="0"/>
              </a:rPr>
              <a:t>צורך ב </a:t>
            </a:r>
            <a:r>
              <a:rPr kumimoji="0" lang="en-US" sz="2400" b="1" i="0" u="none" strike="noStrike" kern="1200" cap="none" spc="0" normalizeH="0" baseline="0" noProof="0" dirty="0">
                <a:ln>
                  <a:noFill/>
                </a:ln>
                <a:effectLst/>
                <a:uLnTx/>
                <a:uFillTx/>
                <a:latin typeface="Adigiana Toybox"/>
                <a:ea typeface="+mn-ea"/>
                <a:cs typeface="+mn-cs"/>
              </a:rPr>
              <a:t> Upskilling </a:t>
            </a:r>
            <a:r>
              <a:rPr kumimoji="0" lang="he-IL" sz="2400" b="1" i="0" u="none" strike="noStrike" kern="1200" cap="none" spc="0" normalizeH="0" baseline="0" noProof="0" dirty="0">
                <a:ln>
                  <a:noFill/>
                </a:ln>
                <a:effectLst/>
                <a:uLnTx/>
                <a:uFillTx/>
                <a:latin typeface="Adigiana Toybox"/>
                <a:ea typeface="+mn-ea"/>
                <a:cs typeface="Arial" panose="020B0604020202020204" pitchFamily="34" charset="0"/>
              </a:rPr>
              <a:t>ו </a:t>
            </a:r>
            <a:r>
              <a:rPr kumimoji="0" lang="en-US" sz="2400" b="1" i="0" u="none" strike="noStrike" kern="1200" cap="none" spc="0" normalizeH="0" baseline="0" noProof="0" dirty="0">
                <a:ln>
                  <a:noFill/>
                </a:ln>
                <a:effectLst/>
                <a:uLnTx/>
                <a:uFillTx/>
                <a:latin typeface="Adigiana Toybox"/>
                <a:ea typeface="+mn-ea"/>
                <a:cs typeface="+mn-cs"/>
              </a:rPr>
              <a:t>Reskilling</a:t>
            </a:r>
          </a:p>
          <a:p>
            <a:pPr marL="742950" marR="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2400" b="1" i="0" u="none" strike="noStrike" kern="1200" cap="none" spc="0" normalizeH="0" baseline="0" noProof="0" dirty="0">
                <a:ln>
                  <a:noFill/>
                </a:ln>
                <a:effectLst/>
                <a:uLnTx/>
                <a:uFillTx/>
                <a:latin typeface="Adigiana Toybox"/>
                <a:ea typeface="+mn-ea"/>
                <a:cs typeface="Arial" panose="020B0604020202020204" pitchFamily="34" charset="0"/>
              </a:rPr>
              <a:t>אלטרנטיבה לאקדמיה? מה לומדים מזה ואיך האקדמיה שומרת על רלבנטיות!!!</a:t>
            </a:r>
            <a:endParaRPr kumimoji="0" lang="en-US" sz="2400" b="1" i="0" u="none" strike="noStrike" kern="1200" cap="none" spc="0" normalizeH="0" baseline="0" noProof="0" dirty="0">
              <a:ln>
                <a:noFill/>
              </a:ln>
              <a:effectLst/>
              <a:uLnTx/>
              <a:uFillTx/>
              <a:latin typeface="Adigiana Toybox"/>
              <a:ea typeface="+mn-ea"/>
              <a:cs typeface="Arial" panose="020B0604020202020204" pitchFamily="34" charset="0"/>
            </a:endParaRPr>
          </a:p>
          <a:p>
            <a:pPr marL="457200" marR="0" lvl="1" indent="0" algn="r" defTabSz="914400" rtl="1" eaLnBrk="1" fontAlgn="auto" latinLnBrk="0" hangingPunct="1">
              <a:lnSpc>
                <a:spcPct val="100000"/>
              </a:lnSpc>
              <a:spcBef>
                <a:spcPct val="20000"/>
              </a:spcBef>
              <a:spcAft>
                <a:spcPts val="0"/>
              </a:spcAft>
              <a:buClrTx/>
              <a:buSzTx/>
              <a:buNone/>
              <a:tabLst/>
              <a:defRPr/>
            </a:pPr>
            <a:r>
              <a:rPr lang="en-US" sz="2400" b="1" dirty="0">
                <a:latin typeface="Adigiana Toybox"/>
                <a:cs typeface="Arial" panose="020B0604020202020204" pitchFamily="34" charset="0"/>
              </a:rPr>
              <a:t>Google 100m$ certificate fund    </a:t>
            </a:r>
            <a:endParaRPr kumimoji="0" lang="he-IL" sz="2400" b="1" i="0" u="none" strike="noStrike" kern="1200" cap="none" spc="0" normalizeH="0" baseline="0" noProof="0" dirty="0">
              <a:ln>
                <a:noFill/>
              </a:ln>
              <a:effectLst/>
              <a:uLnTx/>
              <a:uFillTx/>
              <a:latin typeface="Adigiana Toybox"/>
              <a:ea typeface="+mn-ea"/>
              <a:cs typeface="Arial" panose="020B0604020202020204" pitchFamily="34" charset="0"/>
            </a:endParaRPr>
          </a:p>
          <a:p>
            <a:pPr marL="742950" marR="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2400" b="1" i="0" u="none" strike="noStrike" kern="1200" cap="none" spc="0" normalizeH="0" baseline="0" noProof="0" dirty="0">
                <a:ln>
                  <a:noFill/>
                </a:ln>
                <a:effectLst/>
                <a:uLnTx/>
                <a:uFillTx/>
                <a:latin typeface="Adigiana Toybox"/>
                <a:ea typeface="+mn-ea"/>
                <a:cs typeface="Arial" panose="020B0604020202020204" pitchFamily="34" charset="0"/>
              </a:rPr>
              <a:t>צריך מסלול מקביל </a:t>
            </a:r>
            <a:r>
              <a:rPr kumimoji="0" lang="he-IL" sz="2400" b="1" i="0" u="none" strike="noStrike" kern="1200" cap="none" spc="0" normalizeH="0" baseline="0" noProof="0" dirty="0" err="1">
                <a:ln>
                  <a:noFill/>
                </a:ln>
                <a:effectLst/>
                <a:uLnTx/>
                <a:uFillTx/>
                <a:latin typeface="Adigiana Toybox"/>
                <a:ea typeface="+mn-ea"/>
                <a:cs typeface="Arial" panose="020B0604020202020204" pitchFamily="34" charset="0"/>
              </a:rPr>
              <a:t>לאוכלוסיה</a:t>
            </a:r>
            <a:r>
              <a:rPr kumimoji="0" lang="he-IL" sz="2400" b="1" i="0" u="none" strike="noStrike" kern="1200" cap="none" spc="0" normalizeH="0" baseline="0" noProof="0" dirty="0">
                <a:ln>
                  <a:noFill/>
                </a:ln>
                <a:effectLst/>
                <a:uLnTx/>
                <a:uFillTx/>
                <a:latin typeface="Adigiana Toybox"/>
                <a:ea typeface="+mn-ea"/>
                <a:cs typeface="Arial" panose="020B0604020202020204" pitchFamily="34" charset="0"/>
              </a:rPr>
              <a:t> שלא הולכת לצבא (8200 אזרחי?)</a:t>
            </a:r>
            <a:endParaRPr kumimoji="0" lang="he-IL" sz="2000" b="1" i="0" u="none" strike="noStrike" kern="1200" cap="none" spc="0" normalizeH="0" baseline="0" noProof="0" dirty="0">
              <a:ln>
                <a:noFill/>
              </a:ln>
              <a:effectLst/>
              <a:uLnTx/>
              <a:uFillTx/>
              <a:latin typeface="Adigiana Toybox"/>
              <a:ea typeface="+mn-ea"/>
              <a:cs typeface="Arial" panose="020B0604020202020204" pitchFamily="34" charset="0"/>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3100" b="1" i="0" u="none" strike="noStrike" kern="1200" cap="none" spc="0" normalizeH="0" baseline="0" noProof="0" dirty="0">
                <a:ln>
                  <a:noFill/>
                </a:ln>
                <a:effectLst/>
                <a:uLnTx/>
                <a:uFillTx/>
                <a:latin typeface="Adigiana Toybox"/>
                <a:ea typeface="+mn-ea"/>
                <a:cs typeface="Arial" panose="020B0604020202020204" pitchFamily="34" charset="0"/>
              </a:rPr>
              <a:t>מה המשמעות האמיתית לתעשייה של 5 </a:t>
            </a:r>
            <a:r>
              <a:rPr kumimoji="0" lang="he-IL" sz="3100" b="1" i="0" u="none" strike="noStrike" kern="1200" cap="none" spc="0" normalizeH="0" baseline="0" noProof="0" dirty="0" err="1">
                <a:ln>
                  <a:noFill/>
                </a:ln>
                <a:effectLst/>
                <a:uLnTx/>
                <a:uFillTx/>
                <a:latin typeface="Adigiana Toybox"/>
                <a:ea typeface="+mn-ea"/>
                <a:cs typeface="Arial" panose="020B0604020202020204" pitchFamily="34" charset="0"/>
              </a:rPr>
              <a:t>יח</a:t>
            </a:r>
            <a:r>
              <a:rPr lang="he-IL" sz="3100" b="1" dirty="0">
                <a:latin typeface="Adigiana Toybox"/>
                <a:cs typeface="Arial" panose="020B0604020202020204" pitchFamily="34" charset="0"/>
              </a:rPr>
              <a:t>'</a:t>
            </a:r>
            <a:endParaRPr kumimoji="0" lang="he-IL" sz="3100" b="1" i="0" u="none" strike="noStrike" kern="1200" cap="none" spc="0" normalizeH="0" baseline="0" noProof="0" dirty="0">
              <a:ln>
                <a:noFill/>
              </a:ln>
              <a:effectLst/>
              <a:uLnTx/>
              <a:uFillTx/>
              <a:latin typeface="Adigiana Toybox"/>
              <a:ea typeface="+mn-ea"/>
              <a:cs typeface="Arial" panose="020B0604020202020204" pitchFamily="34" charset="0"/>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3100" b="1" i="0" u="none" strike="noStrike" kern="1200" cap="none" spc="0" normalizeH="0" baseline="0" noProof="0" dirty="0">
                <a:ln>
                  <a:noFill/>
                </a:ln>
                <a:effectLst/>
                <a:uLnTx/>
                <a:uFillTx/>
                <a:latin typeface="Adigiana Toybox"/>
                <a:ea typeface="+mn-ea"/>
                <a:cs typeface="Arial" panose="020B0604020202020204" pitchFamily="34" charset="0"/>
              </a:rPr>
              <a:t>כישורי העוצמה (</a:t>
            </a:r>
            <a:r>
              <a:rPr kumimoji="0" lang="en-US" sz="3100" b="1" i="0" u="none" strike="noStrike" kern="1200" cap="none" spc="0" normalizeH="0" baseline="0" noProof="0" dirty="0">
                <a:ln>
                  <a:noFill/>
                </a:ln>
                <a:effectLst/>
                <a:uLnTx/>
                <a:uFillTx/>
                <a:latin typeface="Adigiana Toybox"/>
                <a:ea typeface="+mn-ea"/>
                <a:cs typeface="+mn-cs"/>
              </a:rPr>
              <a:t>AKA SOFT SKILLS</a:t>
            </a:r>
            <a:r>
              <a:rPr kumimoji="0" lang="he-IL" sz="3100" b="1" i="0" u="none" strike="noStrike" kern="1200" cap="none" spc="0" normalizeH="0" baseline="0" noProof="0" dirty="0">
                <a:ln>
                  <a:noFill/>
                </a:ln>
                <a:effectLst/>
                <a:uLnTx/>
                <a:uFillTx/>
                <a:latin typeface="Adigiana Toybox"/>
                <a:ea typeface="+mn-ea"/>
                <a:cs typeface="Arial" panose="020B0604020202020204" pitchFamily="34" charset="0"/>
              </a:rPr>
              <a:t>) רלבנטיים לכולם וחשובים לא פחות מידע</a:t>
            </a:r>
            <a:endParaRPr kumimoji="0" lang="he-IL" sz="1400" b="1" i="0" u="none" strike="noStrike" kern="1200" cap="none" spc="0" normalizeH="0" baseline="0" noProof="0" dirty="0">
              <a:ln>
                <a:noFill/>
              </a:ln>
              <a:effectLst/>
              <a:uLnTx/>
              <a:uFillTx/>
              <a:latin typeface="Adigiana Toybox"/>
              <a:ea typeface="+mn-ea"/>
              <a:cs typeface="Arial" panose="020B0604020202020204" pitchFamily="34" charset="0"/>
            </a:endParaRPr>
          </a:p>
          <a:p>
            <a:pPr marL="742950" marR="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2600" b="1" i="0" u="none" strike="noStrike" kern="1200" cap="none" spc="0" normalizeH="0" baseline="0" noProof="0" dirty="0">
                <a:ln>
                  <a:noFill/>
                </a:ln>
                <a:effectLst/>
                <a:uLnTx/>
                <a:uFillTx/>
                <a:latin typeface="Adigiana Toybox"/>
                <a:ea typeface="+mn-ea"/>
                <a:cs typeface="Arial" panose="020B0604020202020204" pitchFamily="34" charset="0"/>
              </a:rPr>
              <a:t>משמעות עצומה לחינוך ה א-פורמלי – פער לפריפריה, ערבים וחרדים</a:t>
            </a:r>
          </a:p>
          <a:p>
            <a:pPr marL="742950" marR="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2600" b="1" i="0" u="none" strike="noStrike" kern="1200" cap="none" spc="0" normalizeH="0" baseline="0" noProof="0" dirty="0">
                <a:ln>
                  <a:noFill/>
                </a:ln>
                <a:effectLst/>
                <a:uLnTx/>
                <a:uFillTx/>
                <a:latin typeface="Adigiana Toybox"/>
                <a:ea typeface="+mn-ea"/>
                <a:cs typeface="Arial" panose="020B0604020202020204" pitchFamily="34" charset="0"/>
              </a:rPr>
              <a:t>וגם נשים</a:t>
            </a:r>
            <a:r>
              <a:rPr lang="en-US" sz="2600" b="1" dirty="0">
                <a:latin typeface="Adigiana Toybox"/>
                <a:cs typeface="Arial" panose="020B0604020202020204" pitchFamily="34" charset="0"/>
              </a:rPr>
              <a:t>…</a:t>
            </a:r>
            <a:endParaRPr kumimoji="0" lang="en-US" sz="2600" b="1" i="0" u="none" strike="noStrike" kern="1200" cap="none" spc="0" normalizeH="0" baseline="0" noProof="0" dirty="0">
              <a:ln>
                <a:noFill/>
              </a:ln>
              <a:effectLst/>
              <a:uLnTx/>
              <a:uFillTx/>
              <a:latin typeface="Adigiana Toybox"/>
              <a:ea typeface="+mn-ea"/>
              <a:cs typeface="+mn-cs"/>
            </a:endParaRPr>
          </a:p>
          <a:p>
            <a:pPr marL="742950" marR="0" lvl="1" indent="-28575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2600" b="1" i="0" u="none" strike="noStrike" kern="1200" cap="none" spc="0" normalizeH="0" baseline="0" noProof="0" dirty="0">
                <a:ln>
                  <a:noFill/>
                </a:ln>
                <a:effectLst/>
                <a:uLnTx/>
                <a:uFillTx/>
                <a:latin typeface="Adigiana Toybox"/>
                <a:ea typeface="+mn-ea"/>
                <a:cs typeface="Arial" panose="020B0604020202020204" pitchFamily="34" charset="0"/>
              </a:rPr>
              <a:t>יש קשר בין לימודים קשים לפיתוח מיומנויות</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3200" b="1" i="0" u="none" strike="noStrike" kern="1200" cap="none" spc="0" normalizeH="0" baseline="0" noProof="0" dirty="0">
                <a:ln>
                  <a:noFill/>
                </a:ln>
                <a:effectLst/>
                <a:uLnTx/>
                <a:uFillTx/>
                <a:latin typeface="Adigiana Toybox"/>
                <a:ea typeface="+mn-ea"/>
                <a:cs typeface="Arial" panose="020B0604020202020204" pitchFamily="34" charset="0"/>
              </a:rPr>
              <a:t>משקל עצום לאוניברסיטאות לעומת מכללות במו"פ – חשיבות עצומה למכללות ביתר המקצועות</a:t>
            </a:r>
            <a:endParaRPr kumimoji="0" lang="en-US" sz="3200" b="1" i="0" u="none" strike="noStrike" kern="1200" cap="none" spc="0" normalizeH="0" baseline="0" noProof="0" dirty="0">
              <a:ln>
                <a:noFill/>
              </a:ln>
              <a:effectLst/>
              <a:uLnTx/>
              <a:uFillTx/>
              <a:latin typeface="Adigiana Toybox"/>
              <a:ea typeface="+mn-ea"/>
              <a:cs typeface="Arial" panose="020B0604020202020204" pitchFamily="34" charset="0"/>
            </a:endParaRPr>
          </a:p>
          <a:p>
            <a:pPr marL="0" marR="0" lvl="0" indent="0" algn="r" defTabSz="914400" rtl="1" eaLnBrk="1" fontAlgn="auto" latinLnBrk="0" hangingPunct="1">
              <a:lnSpc>
                <a:spcPct val="100000"/>
              </a:lnSpc>
              <a:spcBef>
                <a:spcPct val="20000"/>
              </a:spcBef>
              <a:spcAft>
                <a:spcPts val="0"/>
              </a:spcAft>
              <a:buClrTx/>
              <a:buSzTx/>
              <a:buNone/>
              <a:tabLst/>
              <a:defRPr/>
            </a:pPr>
            <a:endParaRPr kumimoji="0" lang="he-IL" sz="3200" b="1" i="0" u="none" strike="noStrike" kern="1200" cap="none" spc="0" normalizeH="0" baseline="0" noProof="0" dirty="0">
              <a:ln>
                <a:noFill/>
              </a:ln>
              <a:effectLst/>
              <a:uLnTx/>
              <a:uFillTx/>
              <a:latin typeface="Adigiana Toybox"/>
              <a:ea typeface="+mn-ea"/>
              <a:cs typeface="Arial" panose="020B0604020202020204" pitchFamily="34" charset="0"/>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b="1" i="0" u="none" strike="noStrike" kern="1200" cap="none" spc="0" normalizeH="0" baseline="0" noProof="0" dirty="0">
                <a:ln>
                  <a:noFill/>
                </a:ln>
                <a:effectLst/>
                <a:uLnTx/>
                <a:uFillTx/>
                <a:latin typeface="Adigiana Toybox"/>
                <a:ea typeface="+mn-ea"/>
                <a:cs typeface="Arial" panose="020B0604020202020204" pitchFamily="34" charset="0"/>
              </a:rPr>
              <a:t>ירידה במשלח יד ייצור – אולי נביא את </a:t>
            </a:r>
            <a:r>
              <a:rPr kumimoji="0" lang="en-US" b="1" i="0" u="none" strike="noStrike" kern="1200" cap="none" spc="0" normalizeH="0" baseline="0" noProof="0" dirty="0">
                <a:ln>
                  <a:noFill/>
                </a:ln>
                <a:effectLst/>
                <a:uLnTx/>
                <a:uFillTx/>
                <a:latin typeface="Adigiana Toybox"/>
                <a:ea typeface="+mn-ea"/>
                <a:cs typeface="+mn-cs"/>
              </a:rPr>
              <a:t>TSMC</a:t>
            </a:r>
            <a:r>
              <a:rPr kumimoji="0" lang="he-IL" b="1" i="0" u="none" strike="noStrike" kern="1200" cap="none" spc="0" normalizeH="0" baseline="0" noProof="0" dirty="0">
                <a:ln>
                  <a:noFill/>
                </a:ln>
                <a:effectLst/>
                <a:uLnTx/>
                <a:uFillTx/>
                <a:latin typeface="Adigiana Toybox"/>
                <a:ea typeface="+mn-ea"/>
                <a:cs typeface="Arial" panose="020B0604020202020204" pitchFamily="34" charset="0"/>
              </a:rPr>
              <a:t>?</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1400" b="1" i="0" u="none" strike="noStrike" kern="1200" cap="none" spc="0" normalizeH="0" baseline="0" noProof="0" dirty="0">
              <a:ln>
                <a:noFill/>
              </a:ln>
              <a:effectLst/>
              <a:uLnTx/>
              <a:uFillTx/>
              <a:latin typeface="Adigiana Toybox"/>
              <a:ea typeface="+mn-ea"/>
              <a:cs typeface="Arial" panose="020B0604020202020204" pitchFamily="34" charset="0"/>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he-IL" sz="1900" b="1" i="0" u="none" strike="noStrike" kern="1200" cap="none" spc="0" normalizeH="0" baseline="0" noProof="0" dirty="0">
                <a:ln>
                  <a:noFill/>
                </a:ln>
                <a:effectLst/>
                <a:uLnTx/>
                <a:uFillTx/>
                <a:latin typeface="Adigiana Toybox"/>
                <a:ea typeface="+mn-ea"/>
                <a:cs typeface="Arial" panose="020B0604020202020204" pitchFamily="34" charset="0"/>
              </a:rPr>
              <a:t> </a:t>
            </a:r>
            <a:endParaRPr kumimoji="0" lang="he-IL" sz="1400" b="1" i="0" u="none" strike="noStrike" kern="1200" cap="none" spc="0" normalizeH="0" baseline="0" noProof="0" dirty="0">
              <a:ln>
                <a:noFill/>
              </a:ln>
              <a:effectLst/>
              <a:uLnTx/>
              <a:uFillTx/>
              <a:latin typeface="Adigiana Toybox"/>
              <a:ea typeface="+mn-ea"/>
              <a:cs typeface="Arial" panose="020B0604020202020204" pitchFamily="34" charset="0"/>
            </a:endParaRPr>
          </a:p>
          <a:p>
            <a:pPr algn="r" rtl="1"/>
            <a:endParaRPr lang="en-US" dirty="0"/>
          </a:p>
        </p:txBody>
      </p:sp>
    </p:spTree>
    <p:extLst>
      <p:ext uri="{BB962C8B-B14F-4D97-AF65-F5344CB8AC3E}">
        <p14:creationId xmlns:p14="http://schemas.microsoft.com/office/powerpoint/2010/main" val="3935590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שולש שווה-שוקיים 1">
            <a:extLst>
              <a:ext uri="{FF2B5EF4-FFF2-40B4-BE49-F238E27FC236}">
                <a16:creationId xmlns:a16="http://schemas.microsoft.com/office/drawing/2014/main" id="{888547F7-7DDB-4715-B50E-00FCD772731B}"/>
              </a:ext>
            </a:extLst>
          </p:cNvPr>
          <p:cNvSpPr/>
          <p:nvPr/>
        </p:nvSpPr>
        <p:spPr>
          <a:xfrm>
            <a:off x="7685548" y="1523999"/>
            <a:ext cx="3386138" cy="2920802"/>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371600" rtl="1">
              <a:defRPr/>
            </a:pPr>
            <a:endParaRPr lang="he-IL" sz="2700" dirty="0">
              <a:solidFill>
                <a:prstClr val="white"/>
              </a:solidFill>
              <a:latin typeface="Calibri" panose="020F0502020204030204"/>
              <a:cs typeface="Arial" panose="020B0604020202020204" pitchFamily="34" charset="0"/>
            </a:endParaRPr>
          </a:p>
        </p:txBody>
      </p:sp>
      <p:sp>
        <p:nvSpPr>
          <p:cNvPr id="3" name="טרפז 2">
            <a:extLst>
              <a:ext uri="{FF2B5EF4-FFF2-40B4-BE49-F238E27FC236}">
                <a16:creationId xmlns:a16="http://schemas.microsoft.com/office/drawing/2014/main" id="{ABA1DA87-585C-44D1-8A76-0D6D96E5EF6B}"/>
              </a:ext>
            </a:extLst>
          </p:cNvPr>
          <p:cNvSpPr/>
          <p:nvPr/>
        </p:nvSpPr>
        <p:spPr>
          <a:xfrm>
            <a:off x="4220828" y="7365600"/>
            <a:ext cx="10315575" cy="2921400"/>
          </a:xfrm>
          <a:prstGeom prst="trapezoid">
            <a:avLst>
              <a:gd name="adj" fmla="val 5915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371600" rtl="1">
              <a:defRPr/>
            </a:pPr>
            <a:endParaRPr lang="he-IL" sz="2700">
              <a:solidFill>
                <a:prstClr val="white"/>
              </a:solidFill>
              <a:latin typeface="Calibri" panose="020F0502020204030204"/>
              <a:cs typeface="Arial" panose="020B0604020202020204" pitchFamily="34" charset="0"/>
            </a:endParaRPr>
          </a:p>
        </p:txBody>
      </p:sp>
      <p:sp>
        <p:nvSpPr>
          <p:cNvPr id="15" name="טרפז 14">
            <a:extLst>
              <a:ext uri="{FF2B5EF4-FFF2-40B4-BE49-F238E27FC236}">
                <a16:creationId xmlns:a16="http://schemas.microsoft.com/office/drawing/2014/main" id="{17390C6C-ABBA-4F56-A5D4-8FC433A320D2}"/>
              </a:ext>
            </a:extLst>
          </p:cNvPr>
          <p:cNvSpPr/>
          <p:nvPr/>
        </p:nvSpPr>
        <p:spPr>
          <a:xfrm>
            <a:off x="5951998" y="4444800"/>
            <a:ext cx="6853238" cy="2921400"/>
          </a:xfrm>
          <a:prstGeom prst="trapezoid">
            <a:avLst>
              <a:gd name="adj" fmla="val 5964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371600" rtl="1">
              <a:defRPr/>
            </a:pPr>
            <a:endParaRPr lang="he-IL" sz="2700">
              <a:solidFill>
                <a:prstClr val="white"/>
              </a:solidFill>
              <a:latin typeface="Calibri" panose="020F0502020204030204"/>
              <a:cs typeface="Arial" panose="020B0604020202020204" pitchFamily="34" charset="0"/>
            </a:endParaRPr>
          </a:p>
        </p:txBody>
      </p:sp>
      <p:sp>
        <p:nvSpPr>
          <p:cNvPr id="16" name="TextBox 2">
            <a:extLst>
              <a:ext uri="{FF2B5EF4-FFF2-40B4-BE49-F238E27FC236}">
                <a16:creationId xmlns:a16="http://schemas.microsoft.com/office/drawing/2014/main" id="{8A9867F9-7D6F-4C6B-B3DC-4B26DF254D97}"/>
              </a:ext>
            </a:extLst>
          </p:cNvPr>
          <p:cNvSpPr txBox="1"/>
          <p:nvPr/>
        </p:nvSpPr>
        <p:spPr>
          <a:xfrm>
            <a:off x="8037374" y="3254850"/>
            <a:ext cx="2682482" cy="959878"/>
          </a:xfrm>
          <a:prstGeom prst="rect">
            <a:avLst/>
          </a:prstGeom>
          <a:noFill/>
        </p:spPr>
        <p:txBody>
          <a:bodyPr wrap="square" rtlCol="0">
            <a:spAutoFit/>
          </a:bodyPr>
          <a:lstStyle>
            <a:defPPr>
              <a:defRPr lang="he-IL"/>
            </a:defPPr>
            <a:lvl1pPr algn="ctr" rtl="0">
              <a:defRPr sz="2400">
                <a:solidFill>
                  <a:schemeClr val="bg1"/>
                </a:solidFill>
                <a:latin typeface="Saira Condensed" panose="00000506000000000000" pitchFamily="2" charset="0"/>
              </a:defRPr>
            </a:lvl1pPr>
          </a:lstStyle>
          <a:p>
            <a:pPr defTabSz="1371600">
              <a:lnSpc>
                <a:spcPts val="3300"/>
              </a:lnSpc>
              <a:defRPr/>
            </a:pPr>
            <a:r>
              <a:rPr lang="en-US" sz="3300" b="1" dirty="0">
                <a:solidFill>
                  <a:prstClr val="white"/>
                </a:solidFill>
              </a:rPr>
              <a:t>Curiosity and experiments</a:t>
            </a:r>
          </a:p>
        </p:txBody>
      </p:sp>
      <p:sp>
        <p:nvSpPr>
          <p:cNvPr id="17" name="TextBox 2">
            <a:extLst>
              <a:ext uri="{FF2B5EF4-FFF2-40B4-BE49-F238E27FC236}">
                <a16:creationId xmlns:a16="http://schemas.microsoft.com/office/drawing/2014/main" id="{9BBD09FC-73DA-4291-B4C6-FC1852E94AC9}"/>
              </a:ext>
            </a:extLst>
          </p:cNvPr>
          <p:cNvSpPr txBox="1"/>
          <p:nvPr/>
        </p:nvSpPr>
        <p:spPr>
          <a:xfrm>
            <a:off x="8037373" y="5396705"/>
            <a:ext cx="2682482" cy="959878"/>
          </a:xfrm>
          <a:prstGeom prst="rect">
            <a:avLst/>
          </a:prstGeom>
          <a:noFill/>
        </p:spPr>
        <p:txBody>
          <a:bodyPr wrap="square" rtlCol="0">
            <a:spAutoFit/>
          </a:bodyPr>
          <a:lstStyle>
            <a:defPPr>
              <a:defRPr lang="he-IL"/>
            </a:defPPr>
            <a:lvl1pPr algn="ctr" rtl="0">
              <a:defRPr sz="2400">
                <a:solidFill>
                  <a:schemeClr val="bg1"/>
                </a:solidFill>
                <a:latin typeface="Saira Condensed" panose="00000506000000000000" pitchFamily="2" charset="0"/>
              </a:defRPr>
            </a:lvl1pPr>
          </a:lstStyle>
          <a:p>
            <a:pPr defTabSz="1371600">
              <a:lnSpc>
                <a:spcPts val="3300"/>
              </a:lnSpc>
              <a:defRPr/>
            </a:pPr>
            <a:r>
              <a:rPr lang="en-US" sz="3300" b="1" dirty="0">
                <a:solidFill>
                  <a:prstClr val="white"/>
                </a:solidFill>
              </a:rPr>
              <a:t>We do not know everything </a:t>
            </a:r>
          </a:p>
        </p:txBody>
      </p:sp>
      <p:sp>
        <p:nvSpPr>
          <p:cNvPr id="18" name="TextBox 2">
            <a:extLst>
              <a:ext uri="{FF2B5EF4-FFF2-40B4-BE49-F238E27FC236}">
                <a16:creationId xmlns:a16="http://schemas.microsoft.com/office/drawing/2014/main" id="{4B358E4E-DFA0-4530-A469-0325A62D35BC}"/>
              </a:ext>
            </a:extLst>
          </p:cNvPr>
          <p:cNvSpPr txBox="1"/>
          <p:nvPr/>
        </p:nvSpPr>
        <p:spPr>
          <a:xfrm>
            <a:off x="7865027" y="8317509"/>
            <a:ext cx="3027170" cy="959878"/>
          </a:xfrm>
          <a:prstGeom prst="rect">
            <a:avLst/>
          </a:prstGeom>
          <a:noFill/>
        </p:spPr>
        <p:txBody>
          <a:bodyPr wrap="square" rtlCol="0">
            <a:spAutoFit/>
          </a:bodyPr>
          <a:lstStyle>
            <a:defPPr>
              <a:defRPr lang="he-IL"/>
            </a:defPPr>
            <a:lvl1pPr algn="ctr" rtl="0">
              <a:defRPr sz="2400">
                <a:solidFill>
                  <a:schemeClr val="bg1"/>
                </a:solidFill>
                <a:latin typeface="Saira Condensed" panose="00000506000000000000" pitchFamily="2" charset="0"/>
              </a:defRPr>
            </a:lvl1pPr>
          </a:lstStyle>
          <a:p>
            <a:pPr defTabSz="1371600">
              <a:lnSpc>
                <a:spcPts val="3300"/>
              </a:lnSpc>
              <a:defRPr/>
            </a:pPr>
            <a:r>
              <a:rPr lang="en-US" sz="3300" b="1" dirty="0">
                <a:solidFill>
                  <a:prstClr val="white"/>
                </a:solidFill>
              </a:rPr>
              <a:t>Knowledge Base and Literacy </a:t>
            </a:r>
          </a:p>
        </p:txBody>
      </p:sp>
      <mc:AlternateContent xmlns:mc="http://schemas.openxmlformats.org/markup-compatibility/2006" xmlns:p14="http://schemas.microsoft.com/office/powerpoint/2010/main">
        <mc:Choice Requires="p14">
          <p:contentPart p14:bwMode="auto" r:id="rId3">
            <p14:nvContentPartPr>
              <p14:cNvPr id="111" name="Ink 110">
                <a:extLst>
                  <a:ext uri="{FF2B5EF4-FFF2-40B4-BE49-F238E27FC236}">
                    <a16:creationId xmlns:a16="http://schemas.microsoft.com/office/drawing/2014/main" id="{2E045C52-0E0F-4946-A7BA-ABB34A11D39F}"/>
                  </a:ext>
                </a:extLst>
              </p14:cNvPr>
              <p14:cNvContentPartPr/>
              <p14:nvPr/>
            </p14:nvContentPartPr>
            <p14:xfrm>
              <a:off x="3531153" y="7288649"/>
              <a:ext cx="34020" cy="29700"/>
            </p14:xfrm>
          </p:contentPart>
        </mc:Choice>
        <mc:Fallback xmlns="">
          <p:pic>
            <p:nvPicPr>
              <p:cNvPr id="111" name="Ink 110">
                <a:extLst>
                  <a:ext uri="{FF2B5EF4-FFF2-40B4-BE49-F238E27FC236}">
                    <a16:creationId xmlns:a16="http://schemas.microsoft.com/office/drawing/2014/main" id="{2E045C52-0E0F-4946-A7BA-ABB34A11D39F}"/>
                  </a:ext>
                </a:extLst>
              </p:cNvPr>
              <p:cNvPicPr/>
              <p:nvPr/>
            </p:nvPicPr>
            <p:blipFill>
              <a:blip r:embed="rId4"/>
              <a:stretch>
                <a:fillRect/>
              </a:stretch>
            </p:blipFill>
            <p:spPr>
              <a:xfrm>
                <a:off x="3522294" y="7279594"/>
                <a:ext cx="51384" cy="47448"/>
              </a:xfrm>
              <a:prstGeom prst="rect">
                <a:avLst/>
              </a:prstGeom>
            </p:spPr>
          </p:pic>
        </mc:Fallback>
      </mc:AlternateContent>
      <p:sp>
        <p:nvSpPr>
          <p:cNvPr id="19" name="מלבן 18">
            <a:extLst>
              <a:ext uri="{FF2B5EF4-FFF2-40B4-BE49-F238E27FC236}">
                <a16:creationId xmlns:a16="http://schemas.microsoft.com/office/drawing/2014/main" id="{00A508A8-2416-4665-831D-02865610648B}"/>
              </a:ext>
            </a:extLst>
          </p:cNvPr>
          <p:cNvSpPr/>
          <p:nvPr/>
        </p:nvSpPr>
        <p:spPr>
          <a:xfrm>
            <a:off x="0" y="0"/>
            <a:ext cx="3565173" cy="10287000"/>
          </a:xfrm>
          <a:prstGeom prst="rect">
            <a:avLst/>
          </a:prstGeom>
          <a:solidFill>
            <a:srgbClr val="6F8AB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371600" rtl="1">
              <a:defRPr/>
            </a:pPr>
            <a:endParaRPr lang="he-IL" sz="2700">
              <a:solidFill>
                <a:prstClr val="white"/>
              </a:solidFill>
              <a:latin typeface="Calibri" panose="020F0502020204030204"/>
              <a:cs typeface="Arial" panose="020B0604020202020204" pitchFamily="34" charset="0"/>
            </a:endParaRPr>
          </a:p>
        </p:txBody>
      </p:sp>
      <p:sp>
        <p:nvSpPr>
          <p:cNvPr id="22" name="מלבן 21">
            <a:extLst>
              <a:ext uri="{FF2B5EF4-FFF2-40B4-BE49-F238E27FC236}">
                <a16:creationId xmlns:a16="http://schemas.microsoft.com/office/drawing/2014/main" id="{B9ACBE98-81D5-4B29-82CA-566FEAE31B44}"/>
              </a:ext>
            </a:extLst>
          </p:cNvPr>
          <p:cNvSpPr/>
          <p:nvPr/>
        </p:nvSpPr>
        <p:spPr>
          <a:xfrm>
            <a:off x="14901865" y="-54143"/>
            <a:ext cx="3386138" cy="10287000"/>
          </a:xfrm>
          <a:prstGeom prst="rect">
            <a:avLst/>
          </a:prstGeom>
          <a:solidFill>
            <a:srgbClr val="6F8AB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371600" rtl="1">
              <a:defRPr/>
            </a:pPr>
            <a:endParaRPr lang="he-IL" sz="2700">
              <a:solidFill>
                <a:prstClr val="white"/>
              </a:solidFill>
              <a:latin typeface="Calibri" panose="020F0502020204030204"/>
              <a:cs typeface="Arial" panose="020B0604020202020204" pitchFamily="34" charset="0"/>
            </a:endParaRPr>
          </a:p>
        </p:txBody>
      </p:sp>
      <p:sp>
        <p:nvSpPr>
          <p:cNvPr id="4" name="תיבת טקסט 3">
            <a:extLst>
              <a:ext uri="{FF2B5EF4-FFF2-40B4-BE49-F238E27FC236}">
                <a16:creationId xmlns:a16="http://schemas.microsoft.com/office/drawing/2014/main" id="{15E1EB4A-D136-49DB-B92B-41B0E16A3850}"/>
              </a:ext>
            </a:extLst>
          </p:cNvPr>
          <p:cNvSpPr txBox="1"/>
          <p:nvPr/>
        </p:nvSpPr>
        <p:spPr>
          <a:xfrm rot="19701647">
            <a:off x="12011270" y="8126029"/>
            <a:ext cx="3213774" cy="738664"/>
          </a:xfrm>
          <a:prstGeom prst="rect">
            <a:avLst/>
          </a:prstGeom>
          <a:noFill/>
        </p:spPr>
        <p:txBody>
          <a:bodyPr wrap="square" rtlCol="0">
            <a:spAutoFit/>
          </a:bodyPr>
          <a:lstStyle/>
          <a:p>
            <a:pPr algn="r" defTabSz="1371600" rtl="1"/>
            <a:r>
              <a:rPr lang="he-IL" sz="4200" b="1" dirty="0">
                <a:solidFill>
                  <a:srgbClr val="FF0000"/>
                </a:solidFill>
                <a:latin typeface="Calibri" panose="020F0502020204030204"/>
                <a:cs typeface="Arial" panose="020B0604020202020204" pitchFamily="34" charset="0"/>
              </a:rPr>
              <a:t> </a:t>
            </a:r>
            <a:r>
              <a:rPr lang="en-US" sz="4200" b="1" dirty="0">
                <a:solidFill>
                  <a:srgbClr val="FF0000"/>
                </a:solidFill>
                <a:latin typeface="Calibri" panose="020F0502020204030204"/>
              </a:rPr>
              <a:t>Learn</a:t>
            </a:r>
            <a:endParaRPr lang="en-IL" sz="4200" b="1" dirty="0">
              <a:solidFill>
                <a:srgbClr val="FF0000"/>
              </a:solidFill>
              <a:latin typeface="Calibri" panose="020F0502020204030204"/>
            </a:endParaRPr>
          </a:p>
        </p:txBody>
      </p:sp>
      <p:sp>
        <p:nvSpPr>
          <p:cNvPr id="14" name="תיבת טקסט 13">
            <a:extLst>
              <a:ext uri="{FF2B5EF4-FFF2-40B4-BE49-F238E27FC236}">
                <a16:creationId xmlns:a16="http://schemas.microsoft.com/office/drawing/2014/main" id="{B211C5E3-AEFA-4D56-A1A5-BBB7AB1BCE35}"/>
              </a:ext>
            </a:extLst>
          </p:cNvPr>
          <p:cNvSpPr txBox="1"/>
          <p:nvPr/>
        </p:nvSpPr>
        <p:spPr>
          <a:xfrm rot="19701647">
            <a:off x="10710308" y="4607119"/>
            <a:ext cx="4503546" cy="738664"/>
          </a:xfrm>
          <a:prstGeom prst="rect">
            <a:avLst/>
          </a:prstGeom>
          <a:noFill/>
        </p:spPr>
        <p:txBody>
          <a:bodyPr wrap="square" rtlCol="0">
            <a:spAutoFit/>
          </a:bodyPr>
          <a:lstStyle/>
          <a:p>
            <a:pPr algn="r" defTabSz="1371600" rtl="1"/>
            <a:r>
              <a:rPr lang="he-IL" sz="4200" b="1" dirty="0">
                <a:solidFill>
                  <a:srgbClr val="FF0000"/>
                </a:solidFill>
                <a:latin typeface="Calibri" panose="020F0502020204030204"/>
                <a:cs typeface="Arial" panose="020B0604020202020204" pitchFamily="34" charset="0"/>
              </a:rPr>
              <a:t> </a:t>
            </a:r>
            <a:r>
              <a:rPr lang="en-US" sz="4200" b="1" dirty="0">
                <a:solidFill>
                  <a:srgbClr val="FF0000"/>
                </a:solidFill>
                <a:latin typeface="Calibri" panose="020F0502020204030204"/>
              </a:rPr>
              <a:t>Learn to Learn</a:t>
            </a:r>
            <a:endParaRPr lang="en-IL" sz="4200" b="1" dirty="0">
              <a:solidFill>
                <a:srgbClr val="FF0000"/>
              </a:solidFill>
              <a:latin typeface="Calibri" panose="020F0502020204030204"/>
            </a:endParaRPr>
          </a:p>
        </p:txBody>
      </p:sp>
      <p:sp>
        <p:nvSpPr>
          <p:cNvPr id="20" name="תיבת טקסט 19">
            <a:extLst>
              <a:ext uri="{FF2B5EF4-FFF2-40B4-BE49-F238E27FC236}">
                <a16:creationId xmlns:a16="http://schemas.microsoft.com/office/drawing/2014/main" id="{0B32FB3A-18CB-4E39-942B-E8D16A8397B2}"/>
              </a:ext>
            </a:extLst>
          </p:cNvPr>
          <p:cNvSpPr txBox="1"/>
          <p:nvPr/>
        </p:nvSpPr>
        <p:spPr>
          <a:xfrm rot="19701647">
            <a:off x="9911673" y="1858283"/>
            <a:ext cx="4503546" cy="738664"/>
          </a:xfrm>
          <a:prstGeom prst="rect">
            <a:avLst/>
          </a:prstGeom>
          <a:noFill/>
        </p:spPr>
        <p:txBody>
          <a:bodyPr wrap="square" rtlCol="0">
            <a:spAutoFit/>
          </a:bodyPr>
          <a:lstStyle/>
          <a:p>
            <a:pPr algn="r" defTabSz="1371600" rtl="1"/>
            <a:r>
              <a:rPr lang="he-IL" sz="4200" b="1" dirty="0">
                <a:solidFill>
                  <a:srgbClr val="FF0000"/>
                </a:solidFill>
                <a:latin typeface="Calibri" panose="020F0502020204030204"/>
                <a:cs typeface="Arial" panose="020B0604020202020204" pitchFamily="34" charset="0"/>
              </a:rPr>
              <a:t> </a:t>
            </a:r>
            <a:r>
              <a:rPr lang="en-US" sz="4200" b="1" dirty="0">
                <a:solidFill>
                  <a:srgbClr val="FF0000"/>
                </a:solidFill>
                <a:latin typeface="Calibri" panose="020F0502020204030204"/>
              </a:rPr>
              <a:t>Create-Knowledge</a:t>
            </a:r>
            <a:endParaRPr lang="en-IL" sz="4200" b="1" dirty="0">
              <a:solidFill>
                <a:srgbClr val="FF0000"/>
              </a:solidFill>
              <a:latin typeface="Calibri" panose="020F0502020204030204"/>
            </a:endParaRPr>
          </a:p>
        </p:txBody>
      </p:sp>
      <p:sp>
        <p:nvSpPr>
          <p:cNvPr id="5" name="Rectangle 4">
            <a:extLst>
              <a:ext uri="{FF2B5EF4-FFF2-40B4-BE49-F238E27FC236}">
                <a16:creationId xmlns:a16="http://schemas.microsoft.com/office/drawing/2014/main" id="{A2852055-20B5-47A7-860B-22375EB2E63C}"/>
              </a:ext>
            </a:extLst>
          </p:cNvPr>
          <p:cNvSpPr/>
          <p:nvPr/>
        </p:nvSpPr>
        <p:spPr>
          <a:xfrm>
            <a:off x="922155" y="-255302"/>
            <a:ext cx="16645262" cy="2631490"/>
          </a:xfrm>
          <a:prstGeom prst="rect">
            <a:avLst/>
          </a:prstGeom>
          <a:noFill/>
        </p:spPr>
        <p:txBody>
          <a:bodyPr wrap="none" lIns="137160" tIns="68580" rIns="137160" bIns="68580">
            <a:spAutoFit/>
          </a:bodyPr>
          <a:lstStyle/>
          <a:p>
            <a:pPr algn="ctr" defTabSz="1371600" rtl="1"/>
            <a:r>
              <a:rPr lang="he-IL" sz="8100" dirty="0">
                <a:ln w="0"/>
                <a:solidFill>
                  <a:srgbClr val="FFC000"/>
                </a:solidFill>
                <a:effectLst>
                  <a:outerShdw blurRad="38100" dist="25400" dir="5400000" algn="ctr" rotWithShape="0">
                    <a:srgbClr val="6E747A">
                      <a:alpha val="43000"/>
                    </a:srgbClr>
                  </a:outerShdw>
                </a:effectLst>
                <a:latin typeface="Calibri" panose="020F0502020204030204"/>
                <a:cs typeface="Arial" panose="020B0604020202020204" pitchFamily="34" charset="0"/>
              </a:rPr>
              <a:t>להמציא את עצמך והארגון כל פעם מחדש</a:t>
            </a:r>
          </a:p>
          <a:p>
            <a:pPr algn="ctr" defTabSz="1371600" rtl="1"/>
            <a:r>
              <a:rPr lang="he-IL" sz="8100" dirty="0">
                <a:ln w="0"/>
                <a:solidFill>
                  <a:srgbClr val="FFC000"/>
                </a:solidFill>
                <a:effectLst>
                  <a:outerShdw blurRad="38100" dist="25400" dir="5400000" algn="ctr" rotWithShape="0">
                    <a:srgbClr val="6E747A">
                      <a:alpha val="43000"/>
                    </a:srgbClr>
                  </a:outerShdw>
                </a:effectLst>
                <a:latin typeface="Calibri" panose="020F0502020204030204"/>
                <a:cs typeface="Arial" panose="020B0604020202020204" pitchFamily="34" charset="0"/>
              </a:rPr>
              <a:t>תהליך ההכשרה הוא הוליסטי ומינקות </a:t>
            </a:r>
            <a:endParaRPr lang="en-US" sz="8100" dirty="0">
              <a:ln w="0"/>
              <a:solidFill>
                <a:srgbClr val="FFC000"/>
              </a:solidFill>
              <a:effectLst>
                <a:outerShdw blurRad="38100" dist="25400" dir="5400000" algn="ctr" rotWithShape="0">
                  <a:srgbClr val="6E747A">
                    <a:alpha val="43000"/>
                  </a:srgbClr>
                </a:outerShdw>
              </a:effectLst>
              <a:latin typeface="Calibri" panose="020F0502020204030204"/>
            </a:endParaRPr>
          </a:p>
        </p:txBody>
      </p:sp>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9A5872C-C8BE-49E5-825E-70B920FAD430}"/>
                  </a:ext>
                </a:extLst>
              </p14:cNvPr>
              <p14:cNvContentPartPr/>
              <p14:nvPr/>
            </p14:nvContentPartPr>
            <p14:xfrm>
              <a:off x="3450737" y="8027882"/>
              <a:ext cx="138240" cy="1071900"/>
            </p14:xfrm>
          </p:contentPart>
        </mc:Choice>
        <mc:Fallback xmlns="">
          <p:pic>
            <p:nvPicPr>
              <p:cNvPr id="7" name="Ink 6">
                <a:extLst>
                  <a:ext uri="{FF2B5EF4-FFF2-40B4-BE49-F238E27FC236}">
                    <a16:creationId xmlns:a16="http://schemas.microsoft.com/office/drawing/2014/main" id="{E9A5872C-C8BE-49E5-825E-70B920FAD430}"/>
                  </a:ext>
                </a:extLst>
              </p:cNvPr>
              <p:cNvPicPr/>
              <p:nvPr/>
            </p:nvPicPr>
            <p:blipFill>
              <a:blip r:embed="rId6"/>
              <a:stretch>
                <a:fillRect/>
              </a:stretch>
            </p:blipFill>
            <p:spPr>
              <a:xfrm>
                <a:off x="3441737" y="8018880"/>
                <a:ext cx="155880" cy="108954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5" name="Ink 104">
                <a:extLst>
                  <a:ext uri="{FF2B5EF4-FFF2-40B4-BE49-F238E27FC236}">
                    <a16:creationId xmlns:a16="http://schemas.microsoft.com/office/drawing/2014/main" id="{1DB71C76-498A-4C9D-A9EB-C94014928C4B}"/>
                  </a:ext>
                </a:extLst>
              </p14:cNvPr>
              <p14:cNvContentPartPr/>
              <p14:nvPr/>
            </p14:nvContentPartPr>
            <p14:xfrm>
              <a:off x="1159516" y="5656202"/>
              <a:ext cx="359100" cy="276480"/>
            </p14:xfrm>
          </p:contentPart>
        </mc:Choice>
        <mc:Fallback xmlns="">
          <p:pic>
            <p:nvPicPr>
              <p:cNvPr id="105" name="Ink 104">
                <a:extLst>
                  <a:ext uri="{FF2B5EF4-FFF2-40B4-BE49-F238E27FC236}">
                    <a16:creationId xmlns:a16="http://schemas.microsoft.com/office/drawing/2014/main" id="{1DB71C76-498A-4C9D-A9EB-C94014928C4B}"/>
                  </a:ext>
                </a:extLst>
              </p:cNvPr>
              <p:cNvPicPr/>
              <p:nvPr/>
            </p:nvPicPr>
            <p:blipFill>
              <a:blip r:embed="rId8"/>
              <a:stretch>
                <a:fillRect/>
              </a:stretch>
            </p:blipFill>
            <p:spPr>
              <a:xfrm>
                <a:off x="1150511" y="5647202"/>
                <a:ext cx="376749" cy="294120"/>
              </a:xfrm>
              <a:prstGeom prst="rect">
                <a:avLst/>
              </a:prstGeom>
            </p:spPr>
          </p:pic>
        </mc:Fallback>
      </mc:AlternateContent>
    </p:spTree>
    <p:extLst>
      <p:ext uri="{BB962C8B-B14F-4D97-AF65-F5344CB8AC3E}">
        <p14:creationId xmlns:p14="http://schemas.microsoft.com/office/powerpoint/2010/main" val="3420211524"/>
      </p:ext>
    </p:extLst>
  </p:cSld>
  <p:clrMapOvr>
    <a:masterClrMapping/>
  </p:clrMapOvr>
  <mc:AlternateContent xmlns:mc="http://schemas.openxmlformats.org/markup-compatibility/2006" xmlns:p14="http://schemas.microsoft.com/office/powerpoint/2010/main">
    <mc:Choice Requires="p14">
      <p:transition spd="slow" p14:dur="2000" advTm="115365"/>
    </mc:Choice>
    <mc:Fallback xmlns="">
      <p:transition spd="slow" advTm="11536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D399DBD-7FBF-4B02-9A44-90A6D3EACAC8}"/>
              </a:ext>
            </a:extLst>
          </p:cNvPr>
          <p:cNvSpPr>
            <a:spLocks noGrp="1"/>
          </p:cNvSpPr>
          <p:nvPr>
            <p:ph type="dt" sz="half" idx="10"/>
          </p:nvPr>
        </p:nvSpPr>
        <p:spPr/>
        <p:txBody>
          <a:bodyPr/>
          <a:lstStyle/>
          <a:p>
            <a:pPr defTabSz="1371600"/>
            <a:fld id="{E42F7EE1-F8C9-4846-9A25-944C8BFD3743}" type="datetime1">
              <a:rPr lang="en-US">
                <a:solidFill>
                  <a:prstClr val="black">
                    <a:tint val="75000"/>
                  </a:prstClr>
                </a:solidFill>
                <a:latin typeface="Franklin Gothic Book" panose="020B0503020102020204"/>
              </a:rPr>
              <a:pPr defTabSz="1371600"/>
              <a:t>3/3/2022</a:t>
            </a:fld>
            <a:endParaRPr lang="en-US">
              <a:solidFill>
                <a:prstClr val="black">
                  <a:tint val="75000"/>
                </a:prstClr>
              </a:solidFill>
              <a:latin typeface="Franklin Gothic Book" panose="020B0503020102020204"/>
            </a:endParaRPr>
          </a:p>
        </p:txBody>
      </p:sp>
      <p:sp>
        <p:nvSpPr>
          <p:cNvPr id="5" name="Footer Placeholder 4">
            <a:extLst>
              <a:ext uri="{FF2B5EF4-FFF2-40B4-BE49-F238E27FC236}">
                <a16:creationId xmlns:a16="http://schemas.microsoft.com/office/drawing/2014/main" id="{39D25528-8973-4815-A86A-1165AA9B178C}"/>
              </a:ext>
            </a:extLst>
          </p:cNvPr>
          <p:cNvSpPr>
            <a:spLocks noGrp="1"/>
          </p:cNvSpPr>
          <p:nvPr>
            <p:ph type="ftr" sz="quarter" idx="11"/>
          </p:nvPr>
        </p:nvSpPr>
        <p:spPr/>
        <p:txBody>
          <a:bodyPr/>
          <a:lstStyle/>
          <a:p>
            <a:pPr defTabSz="1371600"/>
            <a:r>
              <a:rPr lang="en-US">
                <a:solidFill>
                  <a:prstClr val="black">
                    <a:tint val="75000"/>
                  </a:prstClr>
                </a:solidFill>
                <a:latin typeface="Franklin Gothic Book" panose="020B0503020102020204"/>
              </a:rPr>
              <a:t>PERLMUTTER H.D.</a:t>
            </a:r>
          </a:p>
        </p:txBody>
      </p:sp>
      <p:sp>
        <p:nvSpPr>
          <p:cNvPr id="6" name="Slide Number Placeholder 5">
            <a:extLst>
              <a:ext uri="{FF2B5EF4-FFF2-40B4-BE49-F238E27FC236}">
                <a16:creationId xmlns:a16="http://schemas.microsoft.com/office/drawing/2014/main" id="{779113F5-8BDB-4CEB-876B-C122DFFE53B2}"/>
              </a:ext>
            </a:extLst>
          </p:cNvPr>
          <p:cNvSpPr>
            <a:spLocks noGrp="1"/>
          </p:cNvSpPr>
          <p:nvPr>
            <p:ph type="sldNum" sz="quarter" idx="12"/>
          </p:nvPr>
        </p:nvSpPr>
        <p:spPr/>
        <p:txBody>
          <a:bodyPr/>
          <a:lstStyle/>
          <a:p>
            <a:pPr defTabSz="1371600"/>
            <a:fld id="{71223F2A-37CF-4F39-9F03-0115FDADD6B2}" type="slidenum">
              <a:rPr lang="en-US">
                <a:solidFill>
                  <a:prstClr val="black">
                    <a:tint val="75000"/>
                  </a:prstClr>
                </a:solidFill>
                <a:latin typeface="Franklin Gothic Book" panose="020B0503020102020204"/>
              </a:rPr>
              <a:pPr defTabSz="1371600"/>
              <a:t>5</a:t>
            </a:fld>
            <a:endParaRPr lang="en-US">
              <a:solidFill>
                <a:prstClr val="black">
                  <a:tint val="75000"/>
                </a:prstClr>
              </a:solidFill>
              <a:latin typeface="Franklin Gothic Book" panose="020B0503020102020204"/>
            </a:endParaRPr>
          </a:p>
        </p:txBody>
      </p:sp>
      <p:sp>
        <p:nvSpPr>
          <p:cNvPr id="7" name="Isosceles Triangle 6">
            <a:extLst>
              <a:ext uri="{FF2B5EF4-FFF2-40B4-BE49-F238E27FC236}">
                <a16:creationId xmlns:a16="http://schemas.microsoft.com/office/drawing/2014/main" id="{9B8DFC27-6A80-49C0-A4C8-CA5153F8F2F9}"/>
              </a:ext>
            </a:extLst>
          </p:cNvPr>
          <p:cNvSpPr/>
          <p:nvPr/>
        </p:nvSpPr>
        <p:spPr>
          <a:xfrm>
            <a:off x="3822383" y="-28098"/>
            <a:ext cx="10643235" cy="8849678"/>
          </a:xfrm>
          <a:prstGeom prst="triangle">
            <a:avLst>
              <a:gd name="adj" fmla="val 500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p>
            <a:pPr defTabSz="1371600"/>
            <a:endParaRPr lang="en-US" sz="2700">
              <a:solidFill>
                <a:prstClr val="white"/>
              </a:solidFill>
              <a:latin typeface="Franklin Gothic Book" panose="020B0503020102020204"/>
            </a:endParaRPr>
          </a:p>
        </p:txBody>
      </p:sp>
      <p:sp>
        <p:nvSpPr>
          <p:cNvPr id="8" name="Text Box 1">
            <a:extLst>
              <a:ext uri="{FF2B5EF4-FFF2-40B4-BE49-F238E27FC236}">
                <a16:creationId xmlns:a16="http://schemas.microsoft.com/office/drawing/2014/main" id="{5F9A82D8-B8AC-43FA-999F-869AC5E4A6F6}"/>
              </a:ext>
            </a:extLst>
          </p:cNvPr>
          <p:cNvSpPr txBox="1"/>
          <p:nvPr/>
        </p:nvSpPr>
        <p:spPr>
          <a:xfrm>
            <a:off x="4513898" y="7171850"/>
            <a:ext cx="9556433" cy="2743200"/>
          </a:xfrm>
          <a:prstGeom prst="rect">
            <a:avLst/>
          </a:prstGeom>
          <a:noFill/>
          <a:ln>
            <a:noFill/>
          </a:ln>
        </p:spPr>
        <p:txBody>
          <a:bodyPr rot="0" spcFirstLastPara="0" vert="horz" wrap="square" lIns="137160" tIns="68580" rIns="137160" bIns="68580" numCol="1" spcCol="0" rtlCol="0" fromWordArt="0" anchor="t" anchorCtr="0" forceAA="0" compatLnSpc="1">
            <a:prstTxWarp prst="textNoShape">
              <a:avLst/>
            </a:prstTxWarp>
            <a:noAutofit/>
          </a:bodyPr>
          <a:lstStyle/>
          <a:p>
            <a:pPr algn="ctr" defTabSz="1371600" rtl="1">
              <a:lnSpc>
                <a:spcPct val="107000"/>
              </a:lnSpc>
              <a:spcBef>
                <a:spcPts val="1800"/>
              </a:spcBef>
            </a:pPr>
            <a:r>
              <a:rPr lang="en-US" sz="3600" kern="0" spc="75" dirty="0">
                <a:ln w="9525" cap="flat" cmpd="sng" algn="ctr">
                  <a:solidFill>
                    <a:srgbClr val="4472C4"/>
                  </a:solidFill>
                  <a:prstDash val="solid"/>
                  <a:round/>
                </a:ln>
                <a:solidFill>
                  <a:srgbClr val="FEFEFE"/>
                </a:solidFill>
                <a:effectLst>
                  <a:glow rad="38100">
                    <a:srgbClr val="0F6FC6">
                      <a:alpha val="40000"/>
                    </a:srgbClr>
                  </a:glow>
                </a:effectLst>
                <a:latin typeface="Calibri Light" panose="020F0302020204030204" pitchFamily="34" charset="0"/>
                <a:ea typeface="Times New Roman" panose="02020603050405020304" pitchFamily="18" charset="0"/>
                <a:cs typeface="Times New Roman" panose="02020603050405020304" pitchFamily="18" charset="0"/>
              </a:rPr>
              <a:t>Knowledge Core (English, STEM &amp; Humanity), Literacy, Human Values</a:t>
            </a:r>
            <a:endParaRPr lang="en-US" sz="2400" kern="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r" defTabSz="1371600" rtl="1">
              <a:lnSpc>
                <a:spcPct val="107000"/>
              </a:lnSpc>
              <a:spcAft>
                <a:spcPts val="1200"/>
              </a:spcAft>
            </a:pPr>
            <a:r>
              <a:rPr lang="he-IL" sz="1650" dirty="0">
                <a:solidFill>
                  <a:prstClr val="black"/>
                </a:solidFill>
                <a:latin typeface="Calibri" panose="020F0502020204030204" pitchFamily="34" charset="0"/>
                <a:ea typeface="Calibri" panose="020F0502020204030204" pitchFamily="34" charset="0"/>
                <a:cs typeface="Arial" panose="020B0604020202020204" pitchFamily="34" charset="0"/>
              </a:rPr>
              <a:t> </a:t>
            </a:r>
            <a:endParaRPr lang="en-US" sz="165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r" defTabSz="1371600" rtl="1">
              <a:lnSpc>
                <a:spcPct val="107000"/>
              </a:lnSpc>
              <a:spcAft>
                <a:spcPts val="1200"/>
              </a:spcAft>
            </a:pPr>
            <a:r>
              <a:rPr lang="he-IL" sz="1650" dirty="0">
                <a:solidFill>
                  <a:prstClr val="black"/>
                </a:solidFill>
                <a:latin typeface="Calibri" panose="020F0502020204030204" pitchFamily="34" charset="0"/>
                <a:ea typeface="Calibri" panose="020F0502020204030204" pitchFamily="34" charset="0"/>
                <a:cs typeface="Arial" panose="020B0604020202020204" pitchFamily="34" charset="0"/>
              </a:rPr>
              <a:t> </a:t>
            </a:r>
            <a:endParaRPr lang="en-US" sz="165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r" defTabSz="1371600" rtl="1">
              <a:lnSpc>
                <a:spcPct val="107000"/>
              </a:lnSpc>
              <a:spcAft>
                <a:spcPts val="1200"/>
              </a:spcAft>
            </a:pPr>
            <a:r>
              <a:rPr lang="he-IL" sz="1650" dirty="0">
                <a:solidFill>
                  <a:prstClr val="black"/>
                </a:solidFill>
                <a:latin typeface="Calibri" panose="020F0502020204030204" pitchFamily="34" charset="0"/>
                <a:ea typeface="Calibri" panose="020F0502020204030204" pitchFamily="34" charset="0"/>
                <a:cs typeface="Arial" panose="020B0604020202020204" pitchFamily="34" charset="0"/>
              </a:rPr>
              <a:t> </a:t>
            </a:r>
            <a:endParaRPr lang="en-US" sz="165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r" defTabSz="1371600" rtl="1">
              <a:lnSpc>
                <a:spcPct val="107000"/>
              </a:lnSpc>
              <a:spcAft>
                <a:spcPts val="1200"/>
              </a:spcAft>
            </a:pPr>
            <a:r>
              <a:rPr lang="he-IL" sz="1650" dirty="0">
                <a:solidFill>
                  <a:prstClr val="black"/>
                </a:solidFill>
                <a:latin typeface="Calibri" panose="020F0502020204030204" pitchFamily="34" charset="0"/>
                <a:ea typeface="Calibri" panose="020F0502020204030204" pitchFamily="34" charset="0"/>
                <a:cs typeface="Arial" panose="020B0604020202020204" pitchFamily="34" charset="0"/>
              </a:rPr>
              <a:t> </a:t>
            </a:r>
            <a:endParaRPr lang="en-US" sz="165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r" defTabSz="1371600" rtl="1">
              <a:lnSpc>
                <a:spcPct val="107000"/>
              </a:lnSpc>
              <a:spcAft>
                <a:spcPts val="1200"/>
              </a:spcAft>
            </a:pPr>
            <a:r>
              <a:rPr lang="he-IL" sz="1650" dirty="0">
                <a:solidFill>
                  <a:prstClr val="black"/>
                </a:solidFill>
                <a:latin typeface="Calibri" panose="020F0502020204030204" pitchFamily="34" charset="0"/>
                <a:ea typeface="Calibri" panose="020F0502020204030204" pitchFamily="34" charset="0"/>
                <a:cs typeface="Arial" panose="020B0604020202020204" pitchFamily="34" charset="0"/>
              </a:rPr>
              <a:t> </a:t>
            </a:r>
            <a:endParaRPr lang="en-US" sz="165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r" defTabSz="1371600" rtl="1">
              <a:lnSpc>
                <a:spcPct val="107000"/>
              </a:lnSpc>
              <a:spcAft>
                <a:spcPts val="1200"/>
              </a:spcAft>
            </a:pPr>
            <a:r>
              <a:rPr lang="he-IL" sz="1650" dirty="0">
                <a:solidFill>
                  <a:prstClr val="black"/>
                </a:solidFill>
                <a:latin typeface="Calibri" panose="020F0502020204030204" pitchFamily="34" charset="0"/>
                <a:ea typeface="Calibri" panose="020F0502020204030204" pitchFamily="34" charset="0"/>
                <a:cs typeface="Arial" panose="020B0604020202020204" pitchFamily="34" charset="0"/>
              </a:rPr>
              <a:t> </a:t>
            </a:r>
            <a:endParaRPr lang="en-US" sz="165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r" defTabSz="1371600" rtl="1">
              <a:lnSpc>
                <a:spcPct val="107000"/>
              </a:lnSpc>
              <a:spcAft>
                <a:spcPts val="1200"/>
              </a:spcAft>
            </a:pPr>
            <a:r>
              <a:rPr lang="he-IL" sz="1650" dirty="0">
                <a:solidFill>
                  <a:prstClr val="black"/>
                </a:solidFill>
                <a:latin typeface="Calibri" panose="020F0502020204030204" pitchFamily="34" charset="0"/>
                <a:ea typeface="Calibri" panose="020F0502020204030204" pitchFamily="34" charset="0"/>
                <a:cs typeface="Arial" panose="020B0604020202020204" pitchFamily="34" charset="0"/>
              </a:rPr>
              <a:t> </a:t>
            </a:r>
            <a:endParaRPr lang="en-US" sz="165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r" defTabSz="1371600" rtl="1">
              <a:lnSpc>
                <a:spcPct val="107000"/>
              </a:lnSpc>
              <a:spcAft>
                <a:spcPts val="1200"/>
              </a:spcAft>
            </a:pPr>
            <a:r>
              <a:rPr lang="he-IL" sz="1650" dirty="0">
                <a:solidFill>
                  <a:prstClr val="black"/>
                </a:solidFill>
                <a:latin typeface="Calibri" panose="020F0502020204030204" pitchFamily="34" charset="0"/>
                <a:ea typeface="Calibri" panose="020F0502020204030204" pitchFamily="34" charset="0"/>
                <a:cs typeface="Arial" panose="020B0604020202020204" pitchFamily="34" charset="0"/>
              </a:rPr>
              <a:t> </a:t>
            </a:r>
            <a:endParaRPr lang="en-US" sz="165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r" defTabSz="1371600" rtl="1">
              <a:lnSpc>
                <a:spcPct val="107000"/>
              </a:lnSpc>
              <a:spcAft>
                <a:spcPts val="1200"/>
              </a:spcAft>
            </a:pPr>
            <a:r>
              <a:rPr lang="en-US" sz="1650" dirty="0">
                <a:solidFill>
                  <a:prstClr val="black"/>
                </a:solidFill>
                <a:latin typeface="Calibri" panose="020F0502020204030204" pitchFamily="34" charset="0"/>
                <a:ea typeface="Calibri" panose="020F0502020204030204" pitchFamily="34" charset="0"/>
                <a:cs typeface="Arial" panose="020B0604020202020204" pitchFamily="34" charset="0"/>
              </a:rPr>
              <a:t> </a:t>
            </a:r>
          </a:p>
          <a:p>
            <a:pPr defTabSz="1371600">
              <a:lnSpc>
                <a:spcPct val="107000"/>
              </a:lnSpc>
              <a:spcAft>
                <a:spcPts val="1200"/>
              </a:spcAft>
            </a:pPr>
            <a:r>
              <a:rPr lang="en-US" sz="1650" dirty="0">
                <a:solidFill>
                  <a:prstClr val="black"/>
                </a:solidFill>
                <a:latin typeface="Calibri" panose="020F0502020204030204" pitchFamily="34" charset="0"/>
                <a:ea typeface="Calibri" panose="020F0502020204030204" pitchFamily="34" charset="0"/>
                <a:cs typeface="Arial" panose="020B0604020202020204" pitchFamily="34" charset="0"/>
              </a:rPr>
              <a:t> </a:t>
            </a:r>
          </a:p>
        </p:txBody>
      </p:sp>
      <p:sp>
        <p:nvSpPr>
          <p:cNvPr id="9" name="Text Box 7">
            <a:extLst>
              <a:ext uri="{FF2B5EF4-FFF2-40B4-BE49-F238E27FC236}">
                <a16:creationId xmlns:a16="http://schemas.microsoft.com/office/drawing/2014/main" id="{F94EB260-0081-4171-B186-10936173551C}"/>
              </a:ext>
            </a:extLst>
          </p:cNvPr>
          <p:cNvSpPr txBox="1"/>
          <p:nvPr/>
        </p:nvSpPr>
        <p:spPr>
          <a:xfrm>
            <a:off x="5132070" y="4373753"/>
            <a:ext cx="8140065" cy="2743200"/>
          </a:xfrm>
          <a:prstGeom prst="rect">
            <a:avLst/>
          </a:prstGeom>
          <a:noFill/>
          <a:ln>
            <a:noFill/>
          </a:ln>
        </p:spPr>
        <p:txBody>
          <a:bodyPr rot="0" spcFirstLastPara="0" vert="horz" wrap="square" lIns="137160" tIns="68580" rIns="137160" bIns="68580" numCol="1" spcCol="0" rtlCol="0" fromWordArt="0" anchor="t" anchorCtr="0" forceAA="0" compatLnSpc="1">
            <a:prstTxWarp prst="textNoShape">
              <a:avLst/>
            </a:prstTxWarp>
            <a:noAutofit/>
          </a:bodyPr>
          <a:lstStyle/>
          <a:p>
            <a:pPr algn="ctr" defTabSz="1371600" rtl="1">
              <a:lnSpc>
                <a:spcPct val="107000"/>
              </a:lnSpc>
              <a:spcBef>
                <a:spcPts val="1800"/>
              </a:spcBef>
            </a:pPr>
            <a:r>
              <a:rPr lang="en-US" sz="3600" kern="0" dirty="0">
                <a:ln w="10160" cap="flat" cmpd="sng" algn="ctr">
                  <a:solidFill>
                    <a:srgbClr val="5B9BD5"/>
                  </a:solidFill>
                  <a:prstDash val="solid"/>
                  <a:round/>
                </a:ln>
                <a:noFill/>
                <a:effectLst>
                  <a:outerShdw blurRad="38100" dist="22860" dir="5400000" algn="tl">
                    <a:srgbClr val="000000">
                      <a:alpha val="30000"/>
                    </a:srgbClr>
                  </a:outerShdw>
                </a:effectLst>
                <a:latin typeface="Calibri Light" panose="020F0302020204030204" pitchFamily="34" charset="0"/>
                <a:ea typeface="Times New Roman" panose="02020603050405020304" pitchFamily="18" charset="0"/>
                <a:cs typeface="Times New Roman" panose="02020603050405020304" pitchFamily="18" charset="0"/>
              </a:rPr>
              <a:t>Team work vs. Formal frontal teaching, Project based, Open vs. Close Problems, Continuous search for new data (we do not know everything</a:t>
            </a:r>
            <a:r>
              <a:rPr lang="en-US" sz="3600" b="1" kern="0" dirty="0">
                <a:ln w="10160" cap="flat" cmpd="sng" algn="ctr">
                  <a:solidFill>
                    <a:srgbClr val="5B9BD5"/>
                  </a:solidFill>
                  <a:prstDash val="solid"/>
                  <a:round/>
                </a:ln>
                <a:noFill/>
                <a:effectLst>
                  <a:outerShdw blurRad="38100" dist="22860" dir="5400000" algn="tl">
                    <a:srgbClr val="000000">
                      <a:alpha val="30000"/>
                    </a:srgbClr>
                  </a:outerShdw>
                </a:effectLst>
                <a:latin typeface="Calibri Light" panose="020F0302020204030204" pitchFamily="34" charset="0"/>
                <a:ea typeface="Times New Roman" panose="02020603050405020304" pitchFamily="18" charset="0"/>
                <a:cs typeface="Times New Roman" panose="02020603050405020304" pitchFamily="18" charset="0"/>
              </a:rPr>
              <a:t>)</a:t>
            </a:r>
            <a:r>
              <a:rPr lang="en-US" sz="3000" b="1" kern="0" dirty="0">
                <a:ln w="10160" cap="flat" cmpd="sng" algn="ctr">
                  <a:solidFill>
                    <a:srgbClr val="5B9BD5"/>
                  </a:solidFill>
                  <a:prstDash val="solid"/>
                  <a:round/>
                </a:ln>
                <a:noFill/>
                <a:effectLst>
                  <a:outerShdw blurRad="38100" dist="22860" dir="5400000" algn="tl">
                    <a:srgbClr val="000000">
                      <a:alpha val="30000"/>
                    </a:srgbClr>
                  </a:outerShdw>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3600" b="1" kern="0" dirty="0">
                <a:ln w="10160" cap="flat" cmpd="sng" algn="ctr">
                  <a:solidFill>
                    <a:srgbClr val="5B9BD5"/>
                  </a:solidFill>
                  <a:prstDash val="solid"/>
                  <a:round/>
                </a:ln>
                <a:noFill/>
                <a:effectLst>
                  <a:outerShdw blurRad="38100" dist="22860" dir="5400000" algn="tl">
                    <a:srgbClr val="000000">
                      <a:alpha val="30000"/>
                    </a:srgbClr>
                  </a:outerShdw>
                </a:effectLst>
                <a:latin typeface="Calibri Light" panose="020F0302020204030204" pitchFamily="34" charset="0"/>
                <a:ea typeface="Times New Roman" panose="02020603050405020304" pitchFamily="18" charset="0"/>
                <a:cs typeface="Times New Roman" panose="02020603050405020304" pitchFamily="18" charset="0"/>
              </a:rPr>
              <a:t>Ability to learn</a:t>
            </a:r>
            <a:endParaRPr lang="en-US" sz="3600" b="1" kern="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Text Box 8">
            <a:extLst>
              <a:ext uri="{FF2B5EF4-FFF2-40B4-BE49-F238E27FC236}">
                <a16:creationId xmlns:a16="http://schemas.microsoft.com/office/drawing/2014/main" id="{0242DC04-A27B-4CB9-AB9B-91BBE538C48A}"/>
              </a:ext>
            </a:extLst>
          </p:cNvPr>
          <p:cNvSpPr txBox="1"/>
          <p:nvPr/>
        </p:nvSpPr>
        <p:spPr>
          <a:xfrm>
            <a:off x="5139839" y="508637"/>
            <a:ext cx="8132297" cy="2895600"/>
          </a:xfrm>
          <a:prstGeom prst="rect">
            <a:avLst/>
          </a:prstGeom>
          <a:noFill/>
          <a:ln>
            <a:noFill/>
          </a:ln>
        </p:spPr>
        <p:txBody>
          <a:bodyPr rot="0" spcFirstLastPara="0" vert="horz" wrap="square" lIns="137160" tIns="68580" rIns="137160" bIns="68580" numCol="1" spcCol="0" rtlCol="0" fromWordArt="0" anchor="t" anchorCtr="0" forceAA="0" compatLnSpc="1">
            <a:prstTxWarp prst="textNoShape">
              <a:avLst/>
            </a:prstTxWarp>
            <a:noAutofit/>
          </a:bodyPr>
          <a:lstStyle/>
          <a:p>
            <a:pPr algn="ctr" defTabSz="1371600" rtl="1">
              <a:lnSpc>
                <a:spcPct val="107000"/>
              </a:lnSpc>
              <a:spcBef>
                <a:spcPts val="1800"/>
              </a:spcBef>
            </a:pPr>
            <a:r>
              <a:rPr lang="en-US" sz="3600" kern="0" dirty="0">
                <a:ln w="10160" cap="flat" cmpd="sng" algn="ctr">
                  <a:solidFill>
                    <a:srgbClr val="5B9BD5"/>
                  </a:solidFill>
                  <a:prstDash val="solid"/>
                  <a:round/>
                </a:ln>
                <a:noFill/>
                <a:effectLst>
                  <a:outerShdw blurRad="38100" dist="22860" dir="5400000" algn="tl">
                    <a:srgbClr val="000000">
                      <a:alpha val="30000"/>
                    </a:srgbClr>
                  </a:outerShdw>
                </a:effectLst>
                <a:latin typeface="Calibri Light" panose="020F0302020204030204" pitchFamily="34" charset="0"/>
                <a:ea typeface="Times New Roman" panose="02020603050405020304" pitchFamily="18" charset="0"/>
                <a:cs typeface="Times New Roman" panose="02020603050405020304" pitchFamily="18" charset="0"/>
              </a:rPr>
              <a:t>Questions more important than answers process data and create new domains. The importance of the way not the end result.</a:t>
            </a:r>
          </a:p>
          <a:p>
            <a:pPr algn="ctr" defTabSz="1371600" rtl="1">
              <a:lnSpc>
                <a:spcPct val="107000"/>
              </a:lnSpc>
              <a:spcBef>
                <a:spcPts val="1800"/>
              </a:spcBef>
            </a:pPr>
            <a:r>
              <a:rPr lang="en-US" sz="3600" kern="0" dirty="0">
                <a:ln w="10160" cap="flat" cmpd="sng" algn="ctr">
                  <a:solidFill>
                    <a:srgbClr val="5B9BD5"/>
                  </a:solidFill>
                  <a:prstDash val="solid"/>
                  <a:round/>
                </a:ln>
                <a:noFill/>
                <a:effectLst>
                  <a:outerShdw blurRad="38100" dist="22860" dir="5400000" algn="tl">
                    <a:srgbClr val="000000">
                      <a:alpha val="30000"/>
                    </a:srgbClr>
                  </a:outerShdw>
                </a:effectLst>
                <a:latin typeface="Calibri Light" panose="020F0302020204030204" pitchFamily="34" charset="0"/>
                <a:ea typeface="Times New Roman" panose="02020603050405020304" pitchFamily="18" charset="0"/>
                <a:cs typeface="Times New Roman" panose="02020603050405020304" pitchFamily="18" charset="0"/>
              </a:rPr>
              <a:t>Abstract thinking, Entrepreneurship, Critical thinking and willing to fail (Grit)</a:t>
            </a:r>
          </a:p>
          <a:p>
            <a:pPr algn="ctr" defTabSz="1371600" rtl="1">
              <a:lnSpc>
                <a:spcPct val="107000"/>
              </a:lnSpc>
              <a:spcBef>
                <a:spcPts val="1800"/>
              </a:spcBef>
            </a:pPr>
            <a:r>
              <a:rPr lang="he-IL" sz="3600" kern="0" dirty="0">
                <a:ln w="10160" cap="flat" cmpd="sng" algn="ctr">
                  <a:solidFill>
                    <a:srgbClr val="5B9BD5"/>
                  </a:solidFill>
                  <a:prstDash val="solid"/>
                  <a:round/>
                </a:ln>
                <a:noFill/>
                <a:effectLst>
                  <a:outerShdw blurRad="38100" dist="22860" dir="5400000" algn="tl">
                    <a:srgbClr val="000000">
                      <a:alpha val="30000"/>
                    </a:srgbClr>
                  </a:outerShdw>
                </a:effectLst>
                <a:latin typeface="Calibri Light" panose="020F0302020204030204" pitchFamily="34" charset="0"/>
                <a:ea typeface="Times New Roman" panose="02020603050405020304" pitchFamily="18" charset="0"/>
                <a:cs typeface="Times New Roman" panose="02020603050405020304" pitchFamily="18" charset="0"/>
              </a:rPr>
              <a:t>.</a:t>
            </a:r>
            <a:endParaRPr lang="en-US" sz="2400" kern="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r" defTabSz="1371600" rtl="1">
              <a:lnSpc>
                <a:spcPct val="107000"/>
              </a:lnSpc>
              <a:spcAft>
                <a:spcPts val="1200"/>
              </a:spcAft>
            </a:pPr>
            <a:r>
              <a:rPr lang="en-US" sz="1650" dirty="0">
                <a:solidFill>
                  <a:prstClr val="black"/>
                </a:solidFill>
                <a:latin typeface="Calibri" panose="020F0502020204030204" pitchFamily="34" charset="0"/>
                <a:ea typeface="Calibri" panose="020F0502020204030204" pitchFamily="34" charset="0"/>
                <a:cs typeface="Arial" panose="020B0604020202020204" pitchFamily="34" charset="0"/>
              </a:rPr>
              <a:t> </a:t>
            </a:r>
          </a:p>
          <a:p>
            <a:pPr defTabSz="1371600">
              <a:lnSpc>
                <a:spcPct val="107000"/>
              </a:lnSpc>
              <a:spcAft>
                <a:spcPts val="1200"/>
              </a:spcAft>
            </a:pPr>
            <a:r>
              <a:rPr lang="he-IL" sz="1650" dirty="0">
                <a:solidFill>
                  <a:prstClr val="black"/>
                </a:solidFill>
                <a:latin typeface="Calibri" panose="020F0502020204030204" pitchFamily="34" charset="0"/>
                <a:ea typeface="Calibri" panose="020F0502020204030204" pitchFamily="34" charset="0"/>
                <a:cs typeface="Arial" panose="020B0604020202020204" pitchFamily="34" charset="0"/>
              </a:rPr>
              <a:t> </a:t>
            </a:r>
            <a:endParaRPr lang="en-US" sz="165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defTabSz="1371600">
              <a:lnSpc>
                <a:spcPct val="107000"/>
              </a:lnSpc>
              <a:spcAft>
                <a:spcPts val="1200"/>
              </a:spcAft>
            </a:pPr>
            <a:r>
              <a:rPr lang="en-US" sz="1650" dirty="0">
                <a:solidFill>
                  <a:prstClr val="black"/>
                </a:solidFill>
                <a:latin typeface="Calibri" panose="020F0502020204030204" pitchFamily="34" charset="0"/>
                <a:ea typeface="Calibri" panose="020F0502020204030204" pitchFamily="34" charset="0"/>
                <a:cs typeface="Arial" panose="020B0604020202020204" pitchFamily="34" charset="0"/>
              </a:rPr>
              <a:t> </a:t>
            </a:r>
          </a:p>
        </p:txBody>
      </p:sp>
      <p:sp>
        <p:nvSpPr>
          <p:cNvPr id="11" name="Text Box 9">
            <a:extLst>
              <a:ext uri="{FF2B5EF4-FFF2-40B4-BE49-F238E27FC236}">
                <a16:creationId xmlns:a16="http://schemas.microsoft.com/office/drawing/2014/main" id="{3F9847F3-64C7-4028-8D17-195150701FFA}"/>
              </a:ext>
            </a:extLst>
          </p:cNvPr>
          <p:cNvSpPr txBox="1"/>
          <p:nvPr/>
        </p:nvSpPr>
        <p:spPr>
          <a:xfrm>
            <a:off x="3429000" y="8821580"/>
            <a:ext cx="13373100" cy="1203008"/>
          </a:xfrm>
          <a:prstGeom prst="rect">
            <a:avLst/>
          </a:prstGeom>
          <a:noFill/>
          <a:ln>
            <a:solidFill>
              <a:schemeClr val="accent1"/>
            </a:solidFill>
          </a:ln>
        </p:spPr>
        <p:txBody>
          <a:bodyPr rot="0" spcFirstLastPara="0" vert="horz" wrap="square" lIns="137160" tIns="68580" rIns="137160" bIns="68580" numCol="1" spcCol="0" rtlCol="0" fromWordArt="0" anchor="t" anchorCtr="0" forceAA="0" compatLnSpc="1">
            <a:prstTxWarp prst="textNoShape">
              <a:avLst/>
            </a:prstTxWarp>
            <a:noAutofit/>
          </a:bodyPr>
          <a:lstStyle/>
          <a:p>
            <a:pPr defTabSz="1371600" rtl="1">
              <a:lnSpc>
                <a:spcPct val="107000"/>
              </a:lnSpc>
              <a:spcAft>
                <a:spcPts val="1200"/>
              </a:spcAft>
            </a:pPr>
            <a:r>
              <a:rPr lang="en-US" sz="4800" dirty="0">
                <a:ln w="9525" cap="flat" cmpd="sng" algn="ctr">
                  <a:solidFill>
                    <a:srgbClr val="FFFFFF"/>
                  </a:solidFill>
                  <a:prstDash val="solid"/>
                  <a:round/>
                </a:ln>
                <a:solidFill>
                  <a:srgbClr val="5B9BD5"/>
                </a:solidFill>
                <a:effectLst>
                  <a:outerShdw blurRad="12700" dist="38100" dir="2700000" algn="tl">
                    <a:srgbClr val="7CCA62">
                      <a:lumMod val="60000"/>
                      <a:lumOff val="40000"/>
                    </a:srgbClr>
                  </a:outerShdw>
                </a:effectLst>
                <a:latin typeface="Calibri" panose="020F0502020204030204" pitchFamily="34" charset="0"/>
                <a:ea typeface="Calibri" panose="020F0502020204030204" pitchFamily="34" charset="0"/>
                <a:cs typeface="Arial" panose="020B0604020202020204" pitchFamily="34" charset="0"/>
              </a:rPr>
              <a:t>HUMAN MUST BE BETTER THAN THE MACHINE</a:t>
            </a:r>
            <a:endParaRPr lang="en-US" sz="1575"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7439A5AF-3C43-4CBE-9E1A-C14F51D9E5F3}"/>
              </a:ext>
            </a:extLst>
          </p:cNvPr>
          <p:cNvCxnSpPr/>
          <p:nvPr/>
        </p:nvCxnSpPr>
        <p:spPr>
          <a:xfrm flipV="1">
            <a:off x="6817996" y="3808573"/>
            <a:ext cx="4603433" cy="6668"/>
          </a:xfrm>
          <a:prstGeom prst="line">
            <a:avLst/>
          </a:prstGeom>
          <a:ln w="12700">
            <a:solidFill>
              <a:srgbClr val="0070C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7BA036DD-F6C3-403D-94EB-3E01BC40D83B}"/>
              </a:ext>
            </a:extLst>
          </p:cNvPr>
          <p:cNvCxnSpPr/>
          <p:nvPr/>
        </p:nvCxnSpPr>
        <p:spPr>
          <a:xfrm>
            <a:off x="4956810" y="7004210"/>
            <a:ext cx="8425815" cy="20955"/>
          </a:xfrm>
          <a:prstGeom prst="line">
            <a:avLst/>
          </a:prstGeom>
          <a:noFill/>
          <a:ln w="12700" cap="flat" cmpd="sng" algn="ctr">
            <a:solidFill>
              <a:srgbClr val="0070C0"/>
            </a:solidFill>
            <a:prstDash val="solid"/>
            <a:miter lim="800000"/>
          </a:ln>
          <a:effectLst/>
        </p:spPr>
      </p:cxnSp>
    </p:spTree>
    <p:extLst>
      <p:ext uri="{BB962C8B-B14F-4D97-AF65-F5344CB8AC3E}">
        <p14:creationId xmlns:p14="http://schemas.microsoft.com/office/powerpoint/2010/main" val="401262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BBA6C4-DC3D-4FB1-BF62-A88712A6EDCD}"/>
              </a:ext>
            </a:extLst>
          </p:cNvPr>
          <p:cNvPicPr>
            <a:picLocks noChangeAspect="1"/>
          </p:cNvPicPr>
          <p:nvPr/>
        </p:nvPicPr>
        <p:blipFill>
          <a:blip r:embed="rId3"/>
          <a:stretch>
            <a:fillRect/>
          </a:stretch>
        </p:blipFill>
        <p:spPr>
          <a:xfrm>
            <a:off x="6805595" y="1609699"/>
            <a:ext cx="4676809" cy="7067602"/>
          </a:xfrm>
          <a:prstGeom prst="rect">
            <a:avLst/>
          </a:prstGeom>
        </p:spPr>
      </p:pic>
    </p:spTree>
    <p:extLst>
      <p:ext uri="{BB962C8B-B14F-4D97-AF65-F5344CB8AC3E}">
        <p14:creationId xmlns:p14="http://schemas.microsoft.com/office/powerpoint/2010/main" val="576417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9417</TotalTime>
  <Words>1247</Words>
  <Application>Microsoft Office PowerPoint</Application>
  <PresentationFormat>Custom</PresentationFormat>
  <Paragraphs>131</Paragraphs>
  <Slides>6</Slides>
  <Notes>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vt:i4>
      </vt:variant>
    </vt:vector>
  </HeadingPairs>
  <TitlesOfParts>
    <vt:vector size="18" baseType="lpstr">
      <vt:lpstr>Arial</vt:lpstr>
      <vt:lpstr>Calibri Light</vt:lpstr>
      <vt:lpstr>Franklin Gothic Book</vt:lpstr>
      <vt:lpstr>Calibri</vt:lpstr>
      <vt:lpstr>Adigiana Toybox</vt:lpstr>
      <vt:lpstr>Saira Condensed</vt:lpstr>
      <vt:lpstr>Adigiana Toybox Bold</vt:lpstr>
      <vt:lpstr>Franklin Gothic Medium</vt:lpstr>
      <vt:lpstr>Times New Roman</vt:lpstr>
      <vt:lpstr>Office Theme</vt:lpstr>
      <vt:lpstr>ערכת נושא Office</vt:lpstr>
      <vt:lpstr>1_Office Theme</vt:lpstr>
      <vt:lpstr>מכון אהרון שולחן עגול –כישורים להייטק </vt:lpstr>
      <vt:lpstr>האם הילדים וההורים יודעים מה חשוב?  תובנות בחינוך, בי"ס שז"ר וקלארידג'  </vt:lpstr>
      <vt:lpstr>מגמות/ שינויים טקטוניים: מה למדתי/חיזקתי</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דדי 23.1 כתב גנרי</dc:title>
  <dc:creator>Royi Ben Zion Gutman</dc:creator>
  <cp:lastModifiedBy>Tzabar Vered</cp:lastModifiedBy>
  <cp:revision>67</cp:revision>
  <dcterms:created xsi:type="dcterms:W3CDTF">2006-08-16T00:00:00Z</dcterms:created>
  <dcterms:modified xsi:type="dcterms:W3CDTF">2022-03-03T08:21:25Z</dcterms:modified>
  <dc:identifier>DAE2RKofVCs</dc:identifier>
</cp:coreProperties>
</file>